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29.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30.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31.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32.xml" ContentType="application/vnd.openxmlformats-officedocument.presentationml.tags+xml"/>
  <Override PartName="/ppt/notesSlides/notesSlide87.xml" ContentType="application/vnd.openxmlformats-officedocument.presentationml.notesSlide+xml"/>
  <Override PartName="/ppt/tags/tag33.xml" ContentType="application/vnd.openxmlformats-officedocument.presentationml.tags+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95"/>
  </p:notesMasterIdLst>
  <p:handoutMasterIdLst>
    <p:handoutMasterId r:id="rId96"/>
  </p:handoutMasterIdLst>
  <p:sldIdLst>
    <p:sldId id="256" r:id="rId5"/>
    <p:sldId id="385" r:id="rId6"/>
    <p:sldId id="259" r:id="rId7"/>
    <p:sldId id="393" r:id="rId8"/>
    <p:sldId id="390" r:id="rId9"/>
    <p:sldId id="260" r:id="rId10"/>
    <p:sldId id="261" r:id="rId11"/>
    <p:sldId id="262" r:id="rId12"/>
    <p:sldId id="263" r:id="rId13"/>
    <p:sldId id="264" r:id="rId14"/>
    <p:sldId id="432" r:id="rId15"/>
    <p:sldId id="265" r:id="rId16"/>
    <p:sldId id="266" r:id="rId17"/>
    <p:sldId id="267" r:id="rId18"/>
    <p:sldId id="590" r:id="rId19"/>
    <p:sldId id="269" r:id="rId20"/>
    <p:sldId id="270" r:id="rId21"/>
    <p:sldId id="591" r:id="rId22"/>
    <p:sldId id="272" r:id="rId23"/>
    <p:sldId id="273" r:id="rId24"/>
    <p:sldId id="592" r:id="rId25"/>
    <p:sldId id="275" r:id="rId26"/>
    <p:sldId id="276" r:id="rId27"/>
    <p:sldId id="277"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593" r:id="rId44"/>
    <p:sldId id="553" r:id="rId45"/>
    <p:sldId id="554" r:id="rId46"/>
    <p:sldId id="555" r:id="rId47"/>
    <p:sldId id="556" r:id="rId48"/>
    <p:sldId id="557" r:id="rId49"/>
    <p:sldId id="558" r:id="rId50"/>
    <p:sldId id="559" r:id="rId51"/>
    <p:sldId id="560" r:id="rId52"/>
    <p:sldId id="561" r:id="rId53"/>
    <p:sldId id="562" r:id="rId54"/>
    <p:sldId id="563" r:id="rId55"/>
    <p:sldId id="564" r:id="rId56"/>
    <p:sldId id="565" r:id="rId57"/>
    <p:sldId id="566" r:id="rId58"/>
    <p:sldId id="567" r:id="rId59"/>
    <p:sldId id="568" r:id="rId60"/>
    <p:sldId id="569" r:id="rId61"/>
    <p:sldId id="570" r:id="rId62"/>
    <p:sldId id="571" r:id="rId63"/>
    <p:sldId id="594" r:id="rId64"/>
    <p:sldId id="573" r:id="rId65"/>
    <p:sldId id="574" r:id="rId66"/>
    <p:sldId id="575" r:id="rId67"/>
    <p:sldId id="576" r:id="rId68"/>
    <p:sldId id="577" r:id="rId69"/>
    <p:sldId id="578" r:id="rId70"/>
    <p:sldId id="295" r:id="rId71"/>
    <p:sldId id="296" r:id="rId72"/>
    <p:sldId id="595" r:id="rId73"/>
    <p:sldId id="304" r:id="rId74"/>
    <p:sldId id="305" r:id="rId75"/>
    <p:sldId id="306" r:id="rId76"/>
    <p:sldId id="308" r:id="rId77"/>
    <p:sldId id="309" r:id="rId78"/>
    <p:sldId id="310" r:id="rId79"/>
    <p:sldId id="311" r:id="rId80"/>
    <p:sldId id="579" r:id="rId81"/>
    <p:sldId id="580" r:id="rId82"/>
    <p:sldId id="581" r:id="rId83"/>
    <p:sldId id="582" r:id="rId84"/>
    <p:sldId id="583" r:id="rId85"/>
    <p:sldId id="584" r:id="rId86"/>
    <p:sldId id="596" r:id="rId87"/>
    <p:sldId id="586" r:id="rId88"/>
    <p:sldId id="587" r:id="rId89"/>
    <p:sldId id="588" r:id="rId90"/>
    <p:sldId id="597" r:id="rId91"/>
    <p:sldId id="394" r:id="rId92"/>
    <p:sldId id="392" r:id="rId93"/>
    <p:sldId id="383" r:id="rId94"/>
  </p:sldIdLst>
  <p:sldSz cx="16256000" cy="9144000"/>
  <p:notesSz cx="6858000" cy="9144000"/>
  <p:custDataLst>
    <p:tags r:id="rId9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JRVuXKxkbR/qSu87ecXQ/Q==" hashData="EyZK3Wx4JU669fkoHeVOVX4MGbLOJQDwsGd4Kmpft4j1jWqOlzO6nGszEwh1160G6vGDmZAeEdGQVPnGoBBv2w=="/>
  <p:extLst>
    <p:ext uri="{EFAFB233-063F-42B5-8137-9DF3F51BA10A}">
      <p15:sldGuideLst xmlns:p15="http://schemas.microsoft.com/office/powerpoint/2012/main">
        <p15:guide id="8" orient="horz" pos="1134" userDrawn="1">
          <p15:clr>
            <a:srgbClr val="A4A3A4"/>
          </p15:clr>
        </p15:guide>
        <p15:guide id="9" pos="5120">
          <p15:clr>
            <a:srgbClr val="A4A3A4"/>
          </p15:clr>
        </p15:guide>
        <p15:guide id="10" orient="horz"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8D9B16-9901-4A1F-D66F-AAB4C5CEF9D7}" name="Uma Kumari" initials="UK" userId="S::uma.kumari@simplilearn.com::f154a5f4-9073-40a7-83a4-0584e0f34eaa" providerId="AD"/>
  <p188:author id="{862FC623-FA80-6620-6192-671D1513C975}" name="Rashmi Tarkeshwar Singh" initials="RS" userId="S::rashmi.tsingh@simplilearn.com::68a6778a-50ba-49c5-9a37-e67a9d27a7f7" providerId="AD"/>
  <p188:author id="{07583539-C589-AE33-2A7D-F7AD16824991}" name="Pritam Pal" initials="PP" userId="S::pritam.pal@simplilearn.com::5f2243f0-6731-4cc6-93af-24a493b1dffc" providerId="AD"/>
  <p188:author id="{0485D94E-57C4-D612-DDE0-2A5F6FB51CC1}" name="Vivek Singh" initials="VS" userId="S::vivek.singh@simplilearn.com::c68ea14e-6d0d-471c-9eea-973d333809dc" providerId="AD"/>
  <p188:author id="{C5B91275-2E97-4445-A0F9-79660D53D934}" name="Gajendra MS" initials="GM" userId="S::gajendra.ms@simplilearn.com::2fac9be5-0aaf-4a4e-81e3-665d10c1ffa5" providerId="AD"/>
  <p188:author id="{B76F24AE-CEC9-E774-FEE4-1C5E5921F8D4}" name="Anjana Lalitha" initials="AL" userId="S::anjana.lalitha@simplilearn.com::7da6e5b1-f104-4b75-9a49-f3cd2cec10c3" providerId="AD"/>
  <p188:author id="{2217B4E1-9409-F7F9-DCDF-A0141344703A}" name="Roop Kumar" initials="RK" userId="S::roop.kumar@simplilearn.com::ec229fc9-1ae5-4424-ad91-f4b472f033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EE"/>
    <a:srgbClr val="12A7E2"/>
    <a:srgbClr val="024F93"/>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726E96-B209-457E-8143-5746B04D5B8F}" v="159" dt="2025-02-25T06:26:51.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888" y="42"/>
      </p:cViewPr>
      <p:guideLst>
        <p:guide orient="horz" pos="1134"/>
        <p:guide pos="5120"/>
        <p:guide orient="horz"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gs" Target="tags/tag1.xml"/><Relationship Id="rId104"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arth Yadunath" userId="S::siddharth.yadunath@simplilearn.com::7838785f-c62d-41b0-ac6c-9b5448ce10e7" providerId="AD" clId="Web-{66DDAEB1-D274-0819-0AE9-9FC4DC58D97A}"/>
    <pc:docChg chg="sldOrd">
      <pc:chgData name="Siddharth Yadunath" userId="S::siddharth.yadunath@simplilearn.com::7838785f-c62d-41b0-ac6c-9b5448ce10e7" providerId="AD" clId="Web-{66DDAEB1-D274-0819-0AE9-9FC4DC58D97A}" dt="2024-01-08T11:21:37.096" v="1"/>
      <pc:docMkLst>
        <pc:docMk/>
      </pc:docMkLst>
      <pc:sldChg chg="ord">
        <pc:chgData name="Siddharth Yadunath" userId="S::siddharth.yadunath@simplilearn.com::7838785f-c62d-41b0-ac6c-9b5448ce10e7" providerId="AD" clId="Web-{66DDAEB1-D274-0819-0AE9-9FC4DC58D97A}" dt="2024-01-08T11:21:37.096" v="1"/>
        <pc:sldMkLst>
          <pc:docMk/>
          <pc:sldMk cId="2396102663" sldId="378"/>
        </pc:sldMkLst>
      </pc:sldChg>
    </pc:docChg>
  </pc:docChgLst>
  <pc:docChgLst>
    <pc:chgData name="Uma Kumari" userId="S::uma.kumari@simplilearn.com::f154a5f4-9073-40a7-83a4-0584e0f34eaa" providerId="AD" clId="Web-{4E8DCD0E-3776-8431-A43F-5BD0D3653E9C}"/>
    <pc:docChg chg="modSld">
      <pc:chgData name="Uma Kumari" userId="S::uma.kumari@simplilearn.com::f154a5f4-9073-40a7-83a4-0584e0f34eaa" providerId="AD" clId="Web-{4E8DCD0E-3776-8431-A43F-5BD0D3653E9C}" dt="2024-02-22T09:50:39.202" v="1" actId="20577"/>
      <pc:docMkLst>
        <pc:docMk/>
      </pc:docMkLst>
      <pc:sldChg chg="modSp">
        <pc:chgData name="Uma Kumari" userId="S::uma.kumari@simplilearn.com::f154a5f4-9073-40a7-83a4-0584e0f34eaa" providerId="AD" clId="Web-{4E8DCD0E-3776-8431-A43F-5BD0D3653E9C}" dt="2024-02-22T09:50:39.202" v="1" actId="20577"/>
        <pc:sldMkLst>
          <pc:docMk/>
          <pc:sldMk cId="3735389184" sldId="394"/>
        </pc:sldMkLst>
      </pc:sldChg>
    </pc:docChg>
  </pc:docChgLst>
  <pc:docChgLst>
    <pc:chgData name="Uma Kumari" userId="S::uma.kumari@simplilearn.com::f154a5f4-9073-40a7-83a4-0584e0f34eaa" providerId="AD" clId="Web-{379CBE6D-61C1-ADA0-8EEC-B2CBC2B418FD}"/>
    <pc:docChg chg="">
      <pc:chgData name="Uma Kumari" userId="S::uma.kumari@simplilearn.com::f154a5f4-9073-40a7-83a4-0584e0f34eaa" providerId="AD" clId="Web-{379CBE6D-61C1-ADA0-8EEC-B2CBC2B418FD}" dt="2024-01-04T05:51:44.493" v="1"/>
      <pc:docMkLst>
        <pc:docMk/>
      </pc:docMkLst>
      <pc:sldChg chg="delCm">
        <pc:chgData name="Uma Kumari" userId="S::uma.kumari@simplilearn.com::f154a5f4-9073-40a7-83a4-0584e0f34eaa" providerId="AD" clId="Web-{379CBE6D-61C1-ADA0-8EEC-B2CBC2B418FD}" dt="2024-01-04T05:51:44.493" v="1"/>
        <pc:sldMkLst>
          <pc:docMk/>
          <pc:sldMk cId="0" sldId="259"/>
        </pc:sldMkLst>
        <pc:extLst>
          <p:ext xmlns:p="http://schemas.openxmlformats.org/presentationml/2006/main" uri="{D6D511B9-2390-475A-947B-AFAB55BFBCF1}">
            <pc226:cmChg xmlns:pc226="http://schemas.microsoft.com/office/powerpoint/2022/06/main/command" chg="del">
              <pc226:chgData name="Uma Kumari" userId="S::uma.kumari@simplilearn.com::f154a5f4-9073-40a7-83a4-0584e0f34eaa" providerId="AD" clId="Web-{379CBE6D-61C1-ADA0-8EEC-B2CBC2B418FD}" dt="2024-01-04T05:51:41.008" v="0"/>
              <pc2:cmMkLst xmlns:pc2="http://schemas.microsoft.com/office/powerpoint/2019/9/main/command">
                <pc:docMk/>
                <pc:sldMk cId="0" sldId="259"/>
                <pc2:cmMk id="{372F868C-7DDA-4A00-AC26-8A99E79774A1}"/>
              </pc2:cmMkLst>
            </pc226:cmChg>
            <pc226:cmChg xmlns:pc226="http://schemas.microsoft.com/office/powerpoint/2022/06/main/command" chg="del">
              <pc226:chgData name="Uma Kumari" userId="S::uma.kumari@simplilearn.com::f154a5f4-9073-40a7-83a4-0584e0f34eaa" providerId="AD" clId="Web-{379CBE6D-61C1-ADA0-8EEC-B2CBC2B418FD}" dt="2024-01-04T05:51:44.493" v="1"/>
              <pc2:cmMkLst xmlns:pc2="http://schemas.microsoft.com/office/powerpoint/2019/9/main/command">
                <pc:docMk/>
                <pc:sldMk cId="0" sldId="259"/>
                <pc2:cmMk id="{F41A3F9E-06C5-4709-9E6D-4078A29342EF}"/>
              </pc2:cmMkLst>
            </pc226:cmChg>
          </p:ext>
        </pc:extLst>
      </pc:sldChg>
    </pc:docChg>
  </pc:docChgLst>
  <pc:docChgLst>
    <pc:chgData name="Uma Kumari" userId="S::uma.kumari@simplilearn.com::f154a5f4-9073-40a7-83a4-0584e0f34eaa" providerId="AD" clId="Web-{95767DBE-78AE-9A0E-857F-A26DB90D09EA}"/>
    <pc:docChg chg="modSld">
      <pc:chgData name="Uma Kumari" userId="S::uma.kumari@simplilearn.com::f154a5f4-9073-40a7-83a4-0584e0f34eaa" providerId="AD" clId="Web-{95767DBE-78AE-9A0E-857F-A26DB90D09EA}" dt="2024-01-12T10:01:08.129" v="7" actId="20577"/>
      <pc:docMkLst>
        <pc:docMk/>
      </pc:docMkLst>
      <pc:sldChg chg="modSp">
        <pc:chgData name="Uma Kumari" userId="S::uma.kumari@simplilearn.com::f154a5f4-9073-40a7-83a4-0584e0f34eaa" providerId="AD" clId="Web-{95767DBE-78AE-9A0E-857F-A26DB90D09EA}" dt="2024-01-12T10:01:08.129" v="7" actId="20577"/>
        <pc:sldMkLst>
          <pc:docMk/>
          <pc:sldMk cId="631511413" sldId="396"/>
        </pc:sldMkLst>
      </pc:sldChg>
    </pc:docChg>
  </pc:docChgLst>
  <pc:docChgLst>
    <pc:chgData name="Uma Kumari" userId="S::uma.kumari@simplilearn.com::f154a5f4-9073-40a7-83a4-0584e0f34eaa" providerId="AD" clId="Web-{01643C4A-F302-FE35-66F5-FEA2C431DEAC}"/>
    <pc:docChg chg="modSld">
      <pc:chgData name="Uma Kumari" userId="S::uma.kumari@simplilearn.com::f154a5f4-9073-40a7-83a4-0584e0f34eaa" providerId="AD" clId="Web-{01643C4A-F302-FE35-66F5-FEA2C431DEAC}" dt="2024-01-04T11:49:47.558" v="13" actId="20577"/>
      <pc:docMkLst>
        <pc:docMk/>
      </pc:docMkLst>
      <pc:sldChg chg="modSp">
        <pc:chgData name="Uma Kumari" userId="S::uma.kumari@simplilearn.com::f154a5f4-9073-40a7-83a4-0584e0f34eaa" providerId="AD" clId="Web-{01643C4A-F302-FE35-66F5-FEA2C431DEAC}" dt="2024-01-04T11:43:28.169" v="11" actId="20577"/>
        <pc:sldMkLst>
          <pc:docMk/>
          <pc:sldMk cId="465625112" sldId="372"/>
        </pc:sldMkLst>
      </pc:sldChg>
      <pc:sldChg chg="modSp">
        <pc:chgData name="Uma Kumari" userId="S::uma.kumari@simplilearn.com::f154a5f4-9073-40a7-83a4-0584e0f34eaa" providerId="AD" clId="Web-{01643C4A-F302-FE35-66F5-FEA2C431DEAC}" dt="2024-01-04T11:49:47.558" v="13" actId="20577"/>
        <pc:sldMkLst>
          <pc:docMk/>
          <pc:sldMk cId="3735389184" sldId="394"/>
        </pc:sldMkLst>
      </pc:sldChg>
    </pc:docChg>
  </pc:docChgLst>
  <pc:docChgLst>
    <pc:chgData name="D SAI BHARGAV SIMHA" userId="6393d3d9-7f2e-4bfb-905b-2d92af1c6d0d" providerId="ADAL" clId="{69820BBB-8688-42D2-A68F-175C3BDF428F}"/>
    <pc:docChg chg="undo custSel modMainMaster">
      <pc:chgData name="D SAI BHARGAV SIMHA" userId="6393d3d9-7f2e-4bfb-905b-2d92af1c6d0d" providerId="ADAL" clId="{69820BBB-8688-42D2-A68F-175C3BDF428F}" dt="2024-01-31T12:16:42.209" v="6" actId="478"/>
      <pc:docMkLst>
        <pc:docMk/>
      </pc:docMkLst>
      <pc:sldMasterChg chg="modSldLayout">
        <pc:chgData name="D SAI BHARGAV SIMHA" userId="6393d3d9-7f2e-4bfb-905b-2d92af1c6d0d" providerId="ADAL" clId="{69820BBB-8688-42D2-A68F-175C3BDF428F}" dt="2024-01-31T12:16:42.209" v="6" actId="478"/>
        <pc:sldMasterMkLst>
          <pc:docMk/>
          <pc:sldMasterMk cId="3368593342" sldId="2147483673"/>
        </pc:sldMasterMkLst>
        <pc:sldLayoutChg chg="addSp delSp modSp mod">
          <pc:chgData name="D SAI BHARGAV SIMHA" userId="6393d3d9-7f2e-4bfb-905b-2d92af1c6d0d" providerId="ADAL" clId="{69820BBB-8688-42D2-A68F-175C3BDF428F}" dt="2024-01-31T12:16:42.209" v="6" actId="478"/>
          <pc:sldLayoutMkLst>
            <pc:docMk/>
            <pc:sldMasterMk cId="3368593342" sldId="2147483673"/>
            <pc:sldLayoutMk cId="4108817988" sldId="2147483730"/>
          </pc:sldLayoutMkLst>
        </pc:sldLayoutChg>
      </pc:sldMasterChg>
    </pc:docChg>
  </pc:docChgLst>
  <pc:docChgLst>
    <pc:chgData name="Nidhi S" userId="S::nidhi.s@simplilearn.com::e811137e-61d7-4f1b-af76-a47790489e26" providerId="AD" clId="Web-{F5DDBE08-AC99-2086-B22D-4B502C0AE1AA}"/>
    <pc:docChg chg="modSld">
      <pc:chgData name="Nidhi S" userId="S::nidhi.s@simplilearn.com::e811137e-61d7-4f1b-af76-a47790489e26" providerId="AD" clId="Web-{F5DDBE08-AC99-2086-B22D-4B502C0AE1AA}" dt="2024-03-18T10:57:26.357" v="1"/>
      <pc:docMkLst>
        <pc:docMk/>
      </pc:docMkLst>
      <pc:sldChg chg="addSp delSp modSp mod modClrScheme chgLayout">
        <pc:chgData name="Nidhi S" userId="S::nidhi.s@simplilearn.com::e811137e-61d7-4f1b-af76-a47790489e26" providerId="AD" clId="Web-{F5DDBE08-AC99-2086-B22D-4B502C0AE1AA}" dt="2024-03-18T10:57:26.357" v="1"/>
        <pc:sldMkLst>
          <pc:docMk/>
          <pc:sldMk cId="1331790163" sldId="391"/>
        </pc:sldMkLst>
      </pc:sldChg>
    </pc:docChg>
  </pc:docChgLst>
  <pc:docChgLst>
    <pc:chgData name="Vivek Singh" userId="c68ea14e-6d0d-471c-9eea-973d333809dc" providerId="ADAL" clId="{8646086F-5460-441B-A6B8-5FCCC843E646}"/>
    <pc:docChg chg="modSld">
      <pc:chgData name="Vivek Singh" userId="c68ea14e-6d0d-471c-9eea-973d333809dc" providerId="ADAL" clId="{8646086F-5460-441B-A6B8-5FCCC843E646}" dt="2025-02-20T11:25:03.747" v="79"/>
      <pc:docMkLst>
        <pc:docMk/>
      </pc:docMkLst>
      <pc:sldChg chg="modNotesTx">
        <pc:chgData name="Vivek Singh" userId="c68ea14e-6d0d-471c-9eea-973d333809dc" providerId="ADAL" clId="{8646086F-5460-441B-A6B8-5FCCC843E646}" dt="2025-02-20T10:52:31.101" v="12" actId="20577"/>
        <pc:sldMkLst>
          <pc:docMk/>
          <pc:sldMk cId="0" sldId="261"/>
        </pc:sldMkLst>
      </pc:sldChg>
      <pc:sldChg chg="modNotesTx">
        <pc:chgData name="Vivek Singh" userId="c68ea14e-6d0d-471c-9eea-973d333809dc" providerId="ADAL" clId="{8646086F-5460-441B-A6B8-5FCCC843E646}" dt="2025-02-20T10:52:23.361" v="10" actId="20577"/>
        <pc:sldMkLst>
          <pc:docMk/>
          <pc:sldMk cId="0" sldId="263"/>
        </pc:sldMkLst>
      </pc:sldChg>
      <pc:sldChg chg="modNotesTx">
        <pc:chgData name="Vivek Singh" userId="c68ea14e-6d0d-471c-9eea-973d333809dc" providerId="ADAL" clId="{8646086F-5460-441B-A6B8-5FCCC843E646}" dt="2025-02-20T10:52:12.732" v="6"/>
        <pc:sldMkLst>
          <pc:docMk/>
          <pc:sldMk cId="0" sldId="264"/>
        </pc:sldMkLst>
      </pc:sldChg>
      <pc:sldChg chg="modNotesTx">
        <pc:chgData name="Vivek Singh" userId="c68ea14e-6d0d-471c-9eea-973d333809dc" providerId="ADAL" clId="{8646086F-5460-441B-A6B8-5FCCC843E646}" dt="2025-02-20T10:52:53.756" v="14" actId="20577"/>
        <pc:sldMkLst>
          <pc:docMk/>
          <pc:sldMk cId="0" sldId="267"/>
        </pc:sldMkLst>
      </pc:sldChg>
      <pc:sldChg chg="modNotesTx">
        <pc:chgData name="Vivek Singh" userId="c68ea14e-6d0d-471c-9eea-973d333809dc" providerId="ADAL" clId="{8646086F-5460-441B-A6B8-5FCCC843E646}" dt="2025-02-20T11:12:27.925" v="23" actId="20577"/>
        <pc:sldMkLst>
          <pc:docMk/>
          <pc:sldMk cId="0" sldId="276"/>
        </pc:sldMkLst>
      </pc:sldChg>
      <pc:sldChg chg="modNotesTx">
        <pc:chgData name="Vivek Singh" userId="c68ea14e-6d0d-471c-9eea-973d333809dc" providerId="ADAL" clId="{8646086F-5460-441B-A6B8-5FCCC843E646}" dt="2025-02-20T11:14:58.791" v="25"/>
        <pc:sldMkLst>
          <pc:docMk/>
          <pc:sldMk cId="0" sldId="280"/>
        </pc:sldMkLst>
      </pc:sldChg>
      <pc:sldChg chg="modNotesTx">
        <pc:chgData name="Vivek Singh" userId="c68ea14e-6d0d-471c-9eea-973d333809dc" providerId="ADAL" clId="{8646086F-5460-441B-A6B8-5FCCC843E646}" dt="2025-02-20T11:15:03.995" v="27"/>
        <pc:sldMkLst>
          <pc:docMk/>
          <pc:sldMk cId="0" sldId="281"/>
        </pc:sldMkLst>
      </pc:sldChg>
      <pc:sldChg chg="modNotesTx">
        <pc:chgData name="Vivek Singh" userId="c68ea14e-6d0d-471c-9eea-973d333809dc" providerId="ADAL" clId="{8646086F-5460-441B-A6B8-5FCCC843E646}" dt="2025-02-20T11:15:17.110" v="28"/>
        <pc:sldMkLst>
          <pc:docMk/>
          <pc:sldMk cId="0" sldId="285"/>
        </pc:sldMkLst>
      </pc:sldChg>
      <pc:sldChg chg="modNotesTx">
        <pc:chgData name="Vivek Singh" userId="c68ea14e-6d0d-471c-9eea-973d333809dc" providerId="ADAL" clId="{8646086F-5460-441B-A6B8-5FCCC843E646}" dt="2025-02-20T11:16:17.110" v="29"/>
        <pc:sldMkLst>
          <pc:docMk/>
          <pc:sldMk cId="0" sldId="288"/>
        </pc:sldMkLst>
      </pc:sldChg>
      <pc:sldChg chg="modNotesTx">
        <pc:chgData name="Vivek Singh" userId="c68ea14e-6d0d-471c-9eea-973d333809dc" providerId="ADAL" clId="{8646086F-5460-441B-A6B8-5FCCC843E646}" dt="2025-02-20T11:16:22.766" v="30"/>
        <pc:sldMkLst>
          <pc:docMk/>
          <pc:sldMk cId="0" sldId="290"/>
        </pc:sldMkLst>
      </pc:sldChg>
      <pc:sldChg chg="modNotesTx">
        <pc:chgData name="Vivek Singh" userId="c68ea14e-6d0d-471c-9eea-973d333809dc" providerId="ADAL" clId="{8646086F-5460-441B-A6B8-5FCCC843E646}" dt="2025-02-20T11:23:56.123" v="63" actId="20577"/>
        <pc:sldMkLst>
          <pc:docMk/>
          <pc:sldMk cId="0" sldId="295"/>
        </pc:sldMkLst>
      </pc:sldChg>
      <pc:sldChg chg="modNotesTx">
        <pc:chgData name="Vivek Singh" userId="c68ea14e-6d0d-471c-9eea-973d333809dc" providerId="ADAL" clId="{8646086F-5460-441B-A6B8-5FCCC843E646}" dt="2025-02-20T11:24:02.491" v="65" actId="20577"/>
        <pc:sldMkLst>
          <pc:docMk/>
          <pc:sldMk cId="0" sldId="296"/>
        </pc:sldMkLst>
      </pc:sldChg>
      <pc:sldChg chg="modNotesTx">
        <pc:chgData name="Vivek Singh" userId="c68ea14e-6d0d-471c-9eea-973d333809dc" providerId="ADAL" clId="{8646086F-5460-441B-A6B8-5FCCC843E646}" dt="2025-02-20T11:24:11.554" v="67" actId="20577"/>
        <pc:sldMkLst>
          <pc:docMk/>
          <pc:sldMk cId="0" sldId="305"/>
        </pc:sldMkLst>
      </pc:sldChg>
      <pc:sldChg chg="modNotesTx">
        <pc:chgData name="Vivek Singh" userId="c68ea14e-6d0d-471c-9eea-973d333809dc" providerId="ADAL" clId="{8646086F-5460-441B-A6B8-5FCCC843E646}" dt="2025-02-20T11:24:15.645" v="69" actId="20577"/>
        <pc:sldMkLst>
          <pc:docMk/>
          <pc:sldMk cId="0" sldId="306"/>
        </pc:sldMkLst>
      </pc:sldChg>
      <pc:sldChg chg="modNotesTx">
        <pc:chgData name="Vivek Singh" userId="c68ea14e-6d0d-471c-9eea-973d333809dc" providerId="ADAL" clId="{8646086F-5460-441B-A6B8-5FCCC843E646}" dt="2025-02-20T11:24:24.701" v="71" actId="20577"/>
        <pc:sldMkLst>
          <pc:docMk/>
          <pc:sldMk cId="0" sldId="309"/>
        </pc:sldMkLst>
      </pc:sldChg>
      <pc:sldChg chg="modNotesTx">
        <pc:chgData name="Vivek Singh" userId="c68ea14e-6d0d-471c-9eea-973d333809dc" providerId="ADAL" clId="{8646086F-5460-441B-A6B8-5FCCC843E646}" dt="2025-02-20T10:52:02.912" v="4"/>
        <pc:sldMkLst>
          <pc:docMk/>
          <pc:sldMk cId="3908363770" sldId="432"/>
        </pc:sldMkLst>
      </pc:sldChg>
      <pc:sldChg chg="modNotesTx">
        <pc:chgData name="Vivek Singh" userId="c68ea14e-6d0d-471c-9eea-973d333809dc" providerId="ADAL" clId="{8646086F-5460-441B-A6B8-5FCCC843E646}" dt="2025-02-20T11:16:37.070" v="32" actId="20577"/>
        <pc:sldMkLst>
          <pc:docMk/>
          <pc:sldMk cId="0" sldId="554"/>
        </pc:sldMkLst>
      </pc:sldChg>
      <pc:sldChg chg="modNotesTx">
        <pc:chgData name="Vivek Singh" userId="c68ea14e-6d0d-471c-9eea-973d333809dc" providerId="ADAL" clId="{8646086F-5460-441B-A6B8-5FCCC843E646}" dt="2025-02-20T11:16:41.086" v="34" actId="20577"/>
        <pc:sldMkLst>
          <pc:docMk/>
          <pc:sldMk cId="0" sldId="555"/>
        </pc:sldMkLst>
      </pc:sldChg>
      <pc:sldChg chg="modNotesTx">
        <pc:chgData name="Vivek Singh" userId="c68ea14e-6d0d-471c-9eea-973d333809dc" providerId="ADAL" clId="{8646086F-5460-441B-A6B8-5FCCC843E646}" dt="2025-02-20T11:16:47.672" v="36" actId="20577"/>
        <pc:sldMkLst>
          <pc:docMk/>
          <pc:sldMk cId="0" sldId="557"/>
        </pc:sldMkLst>
      </pc:sldChg>
      <pc:sldChg chg="modNotesTx">
        <pc:chgData name="Vivek Singh" userId="c68ea14e-6d0d-471c-9eea-973d333809dc" providerId="ADAL" clId="{8646086F-5460-441B-A6B8-5FCCC843E646}" dt="2025-02-20T11:16:56.967" v="40" actId="20577"/>
        <pc:sldMkLst>
          <pc:docMk/>
          <pc:sldMk cId="0" sldId="558"/>
        </pc:sldMkLst>
      </pc:sldChg>
      <pc:sldChg chg="modNotesTx">
        <pc:chgData name="Vivek Singh" userId="c68ea14e-6d0d-471c-9eea-973d333809dc" providerId="ADAL" clId="{8646086F-5460-441B-A6B8-5FCCC843E646}" dt="2025-02-20T11:17:01.678" v="42" actId="20577"/>
        <pc:sldMkLst>
          <pc:docMk/>
          <pc:sldMk cId="0" sldId="559"/>
        </pc:sldMkLst>
      </pc:sldChg>
      <pc:sldChg chg="modNotesTx">
        <pc:chgData name="Vivek Singh" userId="c68ea14e-6d0d-471c-9eea-973d333809dc" providerId="ADAL" clId="{8646086F-5460-441B-A6B8-5FCCC843E646}" dt="2025-02-20T11:17:13.493" v="44" actId="20577"/>
        <pc:sldMkLst>
          <pc:docMk/>
          <pc:sldMk cId="0" sldId="563"/>
        </pc:sldMkLst>
      </pc:sldChg>
      <pc:sldChg chg="modNotesTx">
        <pc:chgData name="Vivek Singh" userId="c68ea14e-6d0d-471c-9eea-973d333809dc" providerId="ADAL" clId="{8646086F-5460-441B-A6B8-5FCCC843E646}" dt="2025-02-20T11:17:17.558" v="46" actId="20577"/>
        <pc:sldMkLst>
          <pc:docMk/>
          <pc:sldMk cId="0" sldId="564"/>
        </pc:sldMkLst>
      </pc:sldChg>
      <pc:sldChg chg="modNotesTx">
        <pc:chgData name="Vivek Singh" userId="c68ea14e-6d0d-471c-9eea-973d333809dc" providerId="ADAL" clId="{8646086F-5460-441B-A6B8-5FCCC843E646}" dt="2025-02-20T11:17:21.501" v="48" actId="20577"/>
        <pc:sldMkLst>
          <pc:docMk/>
          <pc:sldMk cId="0" sldId="565"/>
        </pc:sldMkLst>
      </pc:sldChg>
      <pc:sldChg chg="modNotesTx">
        <pc:chgData name="Vivek Singh" userId="c68ea14e-6d0d-471c-9eea-973d333809dc" providerId="ADAL" clId="{8646086F-5460-441B-A6B8-5FCCC843E646}" dt="2025-02-20T11:17:27.614" v="50" actId="20577"/>
        <pc:sldMkLst>
          <pc:docMk/>
          <pc:sldMk cId="0" sldId="566"/>
        </pc:sldMkLst>
      </pc:sldChg>
      <pc:sldChg chg="modNotesTx">
        <pc:chgData name="Vivek Singh" userId="c68ea14e-6d0d-471c-9eea-973d333809dc" providerId="ADAL" clId="{8646086F-5460-441B-A6B8-5FCCC843E646}" dt="2025-02-20T11:17:33.645" v="52" actId="20577"/>
        <pc:sldMkLst>
          <pc:docMk/>
          <pc:sldMk cId="0" sldId="568"/>
        </pc:sldMkLst>
      </pc:sldChg>
      <pc:sldChg chg="modNotesTx">
        <pc:chgData name="Vivek Singh" userId="c68ea14e-6d0d-471c-9eea-973d333809dc" providerId="ADAL" clId="{8646086F-5460-441B-A6B8-5FCCC843E646}" dt="2025-02-20T11:23:27.043" v="54" actId="20577"/>
        <pc:sldMkLst>
          <pc:docMk/>
          <pc:sldMk cId="0" sldId="570"/>
        </pc:sldMkLst>
      </pc:sldChg>
      <pc:sldChg chg="modNotesTx">
        <pc:chgData name="Vivek Singh" userId="c68ea14e-6d0d-471c-9eea-973d333809dc" providerId="ADAL" clId="{8646086F-5460-441B-A6B8-5FCCC843E646}" dt="2025-02-20T11:23:36.052" v="56" actId="20577"/>
        <pc:sldMkLst>
          <pc:docMk/>
          <pc:sldMk cId="0" sldId="574"/>
        </pc:sldMkLst>
      </pc:sldChg>
      <pc:sldChg chg="modNotesTx">
        <pc:chgData name="Vivek Singh" userId="c68ea14e-6d0d-471c-9eea-973d333809dc" providerId="ADAL" clId="{8646086F-5460-441B-A6B8-5FCCC843E646}" dt="2025-02-20T11:23:40.466" v="58" actId="20577"/>
        <pc:sldMkLst>
          <pc:docMk/>
          <pc:sldMk cId="0" sldId="575"/>
        </pc:sldMkLst>
      </pc:sldChg>
      <pc:sldChg chg="modNotesTx">
        <pc:chgData name="Vivek Singh" userId="c68ea14e-6d0d-471c-9eea-973d333809dc" providerId="ADAL" clId="{8646086F-5460-441B-A6B8-5FCCC843E646}" dt="2025-02-20T11:23:45.851" v="60" actId="20577"/>
        <pc:sldMkLst>
          <pc:docMk/>
          <pc:sldMk cId="0" sldId="577"/>
        </pc:sldMkLst>
      </pc:sldChg>
      <pc:sldChg chg="modNotesTx">
        <pc:chgData name="Vivek Singh" userId="c68ea14e-6d0d-471c-9eea-973d333809dc" providerId="ADAL" clId="{8646086F-5460-441B-A6B8-5FCCC843E646}" dt="2025-02-20T11:23:50.626" v="61"/>
        <pc:sldMkLst>
          <pc:docMk/>
          <pc:sldMk cId="0" sldId="578"/>
        </pc:sldMkLst>
      </pc:sldChg>
      <pc:sldChg chg="modNotesTx">
        <pc:chgData name="Vivek Singh" userId="c68ea14e-6d0d-471c-9eea-973d333809dc" providerId="ADAL" clId="{8646086F-5460-441B-A6B8-5FCCC843E646}" dt="2025-02-20T11:24:31.855" v="72"/>
        <pc:sldMkLst>
          <pc:docMk/>
          <pc:sldMk cId="579145306" sldId="579"/>
        </pc:sldMkLst>
      </pc:sldChg>
      <pc:sldChg chg="modNotesTx">
        <pc:chgData name="Vivek Singh" userId="c68ea14e-6d0d-471c-9eea-973d333809dc" providerId="ADAL" clId="{8646086F-5460-441B-A6B8-5FCCC843E646}" dt="2025-02-20T11:24:39.339" v="74" actId="20577"/>
        <pc:sldMkLst>
          <pc:docMk/>
          <pc:sldMk cId="0" sldId="581"/>
        </pc:sldMkLst>
      </pc:sldChg>
      <pc:sldChg chg="modNotesTx">
        <pc:chgData name="Vivek Singh" userId="c68ea14e-6d0d-471c-9eea-973d333809dc" providerId="ADAL" clId="{8646086F-5460-441B-A6B8-5FCCC843E646}" dt="2025-02-20T11:24:44.906" v="75"/>
        <pc:sldMkLst>
          <pc:docMk/>
          <pc:sldMk cId="0" sldId="582"/>
        </pc:sldMkLst>
      </pc:sldChg>
      <pc:sldChg chg="modNotesTx">
        <pc:chgData name="Vivek Singh" userId="c68ea14e-6d0d-471c-9eea-973d333809dc" providerId="ADAL" clId="{8646086F-5460-441B-A6B8-5FCCC843E646}" dt="2025-02-20T11:24:49.825" v="76"/>
        <pc:sldMkLst>
          <pc:docMk/>
          <pc:sldMk cId="0" sldId="583"/>
        </pc:sldMkLst>
      </pc:sldChg>
      <pc:sldChg chg="modNotesTx">
        <pc:chgData name="Vivek Singh" userId="c68ea14e-6d0d-471c-9eea-973d333809dc" providerId="ADAL" clId="{8646086F-5460-441B-A6B8-5FCCC843E646}" dt="2025-02-20T11:24:54.034" v="77"/>
        <pc:sldMkLst>
          <pc:docMk/>
          <pc:sldMk cId="0" sldId="584"/>
        </pc:sldMkLst>
      </pc:sldChg>
      <pc:sldChg chg="modNotesTx">
        <pc:chgData name="Vivek Singh" userId="c68ea14e-6d0d-471c-9eea-973d333809dc" providerId="ADAL" clId="{8646086F-5460-441B-A6B8-5FCCC843E646}" dt="2025-02-20T11:25:03.747" v="79"/>
        <pc:sldMkLst>
          <pc:docMk/>
          <pc:sldMk cId="0" sldId="587"/>
        </pc:sldMkLst>
      </pc:sldChg>
      <pc:sldChg chg="modSp mod">
        <pc:chgData name="Vivek Singh" userId="c68ea14e-6d0d-471c-9eea-973d333809dc" providerId="ADAL" clId="{8646086F-5460-441B-A6B8-5FCCC843E646}" dt="2025-02-20T10:53:36.398" v="19" actId="20577"/>
        <pc:sldMkLst>
          <pc:docMk/>
          <pc:sldMk cId="2236085183" sldId="590"/>
        </pc:sldMkLst>
        <pc:spChg chg="mod">
          <ac:chgData name="Vivek Singh" userId="c68ea14e-6d0d-471c-9eea-973d333809dc" providerId="ADAL" clId="{8646086F-5460-441B-A6B8-5FCCC843E646}" dt="2025-02-20T10:53:36.398" v="19" actId="20577"/>
          <ac:spMkLst>
            <pc:docMk/>
            <pc:sldMk cId="2236085183" sldId="590"/>
            <ac:spMk id="5" creationId="{74C6A5D2-EEDD-EA3E-0E59-110C6CE0CD18}"/>
          </ac:spMkLst>
        </pc:spChg>
      </pc:sldChg>
    </pc:docChg>
  </pc:docChgLst>
  <pc:docChgLst>
    <pc:chgData name="Uma Kumari" userId="f154a5f4-9073-40a7-83a4-0584e0f34eaa" providerId="ADAL" clId="{7F52BE1F-F50D-4544-94CE-1C01BB84D6D5}"/>
    <pc:docChg chg="undo custSel addSld delSld modSld">
      <pc:chgData name="Uma Kumari" userId="f154a5f4-9073-40a7-83a4-0584e0f34eaa" providerId="ADAL" clId="{7F52BE1F-F50D-4544-94CE-1C01BB84D6D5}" dt="2024-01-04T07:54:06.566" v="332"/>
      <pc:docMkLst>
        <pc:docMk/>
      </pc:docMkLst>
      <pc:sldChg chg="addCm delCm modCm modNotesTx">
        <pc:chgData name="Uma Kumari" userId="f154a5f4-9073-40a7-83a4-0584e0f34eaa" providerId="ADAL" clId="{7F52BE1F-F50D-4544-94CE-1C01BB84D6D5}" dt="2024-01-04T07:50:23.826" v="288"/>
        <pc:sldMkLst>
          <pc:docMk/>
          <pc:sldMk cId="0" sldId="259"/>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7F52BE1F-F50D-4544-94CE-1C01BB84D6D5}" dt="2024-01-04T07:38:14.754" v="282"/>
              <pc2:cmMkLst xmlns:pc2="http://schemas.microsoft.com/office/powerpoint/2019/9/main/command">
                <pc:docMk/>
                <pc:sldMk cId="0" sldId="259"/>
                <pc2:cmMk id="{48788822-DABB-4D2E-93CB-171BB2246A25}"/>
              </pc2:cmMkLst>
            </pc226:cmChg>
            <pc226:cmChg xmlns:pc226="http://schemas.microsoft.com/office/powerpoint/2022/06/main/command" chg="add del mod">
              <pc226:chgData name="Uma Kumari" userId="f154a5f4-9073-40a7-83a4-0584e0f34eaa" providerId="ADAL" clId="{7F52BE1F-F50D-4544-94CE-1C01BB84D6D5}" dt="2024-01-04T06:34:23.292" v="172"/>
              <pc2:cmMkLst xmlns:pc2="http://schemas.microsoft.com/office/powerpoint/2019/9/main/command">
                <pc:docMk/>
                <pc:sldMk cId="0" sldId="259"/>
                <pc2:cmMk id="{3881D9A1-9C7B-4C2F-8BE8-B5634899E69C}"/>
              </pc2:cmMkLst>
            </pc226:cmChg>
            <pc226:cmChg xmlns:pc226="http://schemas.microsoft.com/office/powerpoint/2022/06/main/command" chg="add del">
              <pc226:chgData name="Uma Kumari" userId="f154a5f4-9073-40a7-83a4-0584e0f34eaa" providerId="ADAL" clId="{7F52BE1F-F50D-4544-94CE-1C01BB84D6D5}" dt="2024-01-04T07:50:23.826" v="288"/>
              <pc2:cmMkLst xmlns:pc2="http://schemas.microsoft.com/office/powerpoint/2019/9/main/command">
                <pc:docMk/>
                <pc:sldMk cId="0" sldId="259"/>
                <pc2:cmMk id="{6AFA7CAB-FD94-4AA1-BA93-7CA4CABB80FE}"/>
              </pc2:cmMkLst>
            </pc226:cmChg>
          </p:ext>
        </pc:extLst>
      </pc:sldChg>
      <pc:sldChg chg="addCm delCm modCm modNotesTx">
        <pc:chgData name="Uma Kumari" userId="f154a5f4-9073-40a7-83a4-0584e0f34eaa" providerId="ADAL" clId="{7F52BE1F-F50D-4544-94CE-1C01BB84D6D5}" dt="2024-01-04T07:08:31.788" v="252"/>
        <pc:sldMkLst>
          <pc:docMk/>
          <pc:sldMk cId="1070346001" sldId="262"/>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7F52BE1F-F50D-4544-94CE-1C01BB84D6D5}" dt="2024-01-04T06:47:21.437" v="181"/>
              <pc2:cmMkLst xmlns:pc2="http://schemas.microsoft.com/office/powerpoint/2019/9/main/command">
                <pc:docMk/>
                <pc:sldMk cId="1070346001" sldId="262"/>
                <pc2:cmMk id="{7046D68E-7DD4-40E7-8704-4D5AEB0AAF76}"/>
              </pc2:cmMkLst>
            </pc226:cmChg>
            <pc226:cmChg xmlns:pc226="http://schemas.microsoft.com/office/powerpoint/2022/06/main/command" chg="add del mod">
              <pc226:chgData name="Uma Kumari" userId="f154a5f4-9073-40a7-83a4-0584e0f34eaa" providerId="ADAL" clId="{7F52BE1F-F50D-4544-94CE-1C01BB84D6D5}" dt="2024-01-04T06:46:36.210" v="180"/>
              <pc2:cmMkLst xmlns:pc2="http://schemas.microsoft.com/office/powerpoint/2019/9/main/command">
                <pc:docMk/>
                <pc:sldMk cId="1070346001" sldId="262"/>
                <pc2:cmMk id="{A10C82FA-9193-4BA4-90AA-94EF843E3553}"/>
              </pc2:cmMkLst>
            </pc226:cmChg>
          </p:ext>
        </pc:extLst>
      </pc:sldChg>
      <pc:sldChg chg="modSp mod addCm modCm modNotesTx">
        <pc:chgData name="Uma Kumari" userId="f154a5f4-9073-40a7-83a4-0584e0f34eaa" providerId="ADAL" clId="{7F52BE1F-F50D-4544-94CE-1C01BB84D6D5}" dt="2024-01-04T07:51:16.582" v="331" actId="20577"/>
        <pc:sldMkLst>
          <pc:docMk/>
          <pc:sldMk cId="465625112" sldId="372"/>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7F52BE1F-F50D-4544-94CE-1C01BB84D6D5}" dt="2024-01-04T06:06:04.089" v="159"/>
              <pc2:cmMkLst xmlns:pc2="http://schemas.microsoft.com/office/powerpoint/2019/9/main/command">
                <pc:docMk/>
                <pc:sldMk cId="465625112" sldId="372"/>
                <pc2:cmMk id="{87159270-4C01-4E42-9848-86C6D6B30DA5}"/>
              </pc2:cmMkLst>
            </pc226:cmChg>
          </p:ext>
        </pc:extLst>
      </pc:sldChg>
      <pc:sldChg chg="addCm modCm modNotesTx">
        <pc:chgData name="Uma Kumari" userId="f154a5f4-9073-40a7-83a4-0584e0f34eaa" providerId="ADAL" clId="{7F52BE1F-F50D-4544-94CE-1C01BB84D6D5}" dt="2024-01-04T07:05:49.105" v="188"/>
        <pc:sldMkLst>
          <pc:docMk/>
          <pc:sldMk cId="4089060999" sldId="381"/>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7F52BE1F-F50D-4544-94CE-1C01BB84D6D5}" dt="2024-01-04T07:05:49.105" v="188"/>
              <pc2:cmMkLst xmlns:pc2="http://schemas.microsoft.com/office/powerpoint/2019/9/main/command">
                <pc:docMk/>
                <pc:sldMk cId="4089060999" sldId="381"/>
                <pc2:cmMk id="{FF40034E-C8F5-4AEF-A8F5-3FF95168E40F}"/>
              </pc2:cmMkLst>
            </pc226:cmChg>
          </p:ext>
        </pc:extLst>
      </pc:sldChg>
      <pc:sldChg chg="addCm modNotesTx">
        <pc:chgData name="Uma Kumari" userId="f154a5f4-9073-40a7-83a4-0584e0f34eaa" providerId="ADAL" clId="{7F52BE1F-F50D-4544-94CE-1C01BB84D6D5}" dt="2024-01-04T06:02:16.376" v="35"/>
        <pc:sldMkLst>
          <pc:docMk/>
          <pc:sldMk cId="2863244153" sldId="386"/>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7F52BE1F-F50D-4544-94CE-1C01BB84D6D5}" dt="2024-01-04T06:02:16.376" v="35"/>
              <pc2:cmMkLst xmlns:pc2="http://schemas.microsoft.com/office/powerpoint/2019/9/main/command">
                <pc:docMk/>
                <pc:sldMk cId="2863244153" sldId="386"/>
                <pc2:cmMk id="{347DE6EB-1888-4EEF-9F05-031852F557A8}"/>
              </pc2:cmMkLst>
            </pc226:cmChg>
          </p:ext>
        </pc:extLst>
      </pc:sldChg>
      <pc:sldChg chg="addCm modCm modNotesTx">
        <pc:chgData name="Uma Kumari" userId="f154a5f4-9073-40a7-83a4-0584e0f34eaa" providerId="ADAL" clId="{7F52BE1F-F50D-4544-94CE-1C01BB84D6D5}" dt="2024-01-04T07:09:08.830" v="261"/>
        <pc:sldMkLst>
          <pc:docMk/>
          <pc:sldMk cId="1109232934" sldId="390"/>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7F52BE1F-F50D-4544-94CE-1C01BB84D6D5}" dt="2024-01-04T06:38:53.544" v="174"/>
              <pc2:cmMkLst xmlns:pc2="http://schemas.microsoft.com/office/powerpoint/2019/9/main/command">
                <pc:docMk/>
                <pc:sldMk cId="1109232934" sldId="390"/>
                <pc2:cmMk id="{512CB4AB-752F-4DA9-B29C-792DEAA61CE6}"/>
              </pc2:cmMkLst>
            </pc226:cmChg>
          </p:ext>
        </pc:extLst>
      </pc:sldChg>
      <pc:sldChg chg="addCm modCm modNotesTx">
        <pc:chgData name="Uma Kumari" userId="f154a5f4-9073-40a7-83a4-0584e0f34eaa" providerId="ADAL" clId="{7F52BE1F-F50D-4544-94CE-1C01BB84D6D5}" dt="2024-01-04T07:08:17.096" v="250"/>
        <pc:sldMkLst>
          <pc:docMk/>
          <pc:sldMk cId="1331790163" sldId="391"/>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7F52BE1F-F50D-4544-94CE-1C01BB84D6D5}" dt="2024-01-04T07:08:17.096" v="250"/>
              <pc2:cmMkLst xmlns:pc2="http://schemas.microsoft.com/office/powerpoint/2019/9/main/command">
                <pc:docMk/>
                <pc:sldMk cId="1331790163" sldId="391"/>
                <pc2:cmMk id="{B289F70F-EA04-4E8E-9685-4F8FC01E5A37}"/>
              </pc2:cmMkLst>
            </pc226:cmChg>
          </p:ext>
        </pc:extLst>
      </pc:sldChg>
      <pc:sldChg chg="add addCm delCm modCm">
        <pc:chgData name="Uma Kumari" userId="f154a5f4-9073-40a7-83a4-0584e0f34eaa" providerId="ADAL" clId="{7F52BE1F-F50D-4544-94CE-1C01BB84D6D5}" dt="2024-01-04T07:54:06.566" v="332"/>
        <pc:sldMkLst>
          <pc:docMk/>
          <pc:sldMk cId="102420538" sldId="393"/>
        </pc:sldMkLst>
        <pc:extLst>
          <p:ext xmlns:p="http://schemas.openxmlformats.org/presentationml/2006/main" uri="{D6D511B9-2390-475A-947B-AFAB55BFBCF1}">
            <pc226:cmChg xmlns:pc226="http://schemas.microsoft.com/office/powerpoint/2022/06/main/command" chg="add del">
              <pc226:chgData name="Uma Kumari" userId="f154a5f4-9073-40a7-83a4-0584e0f34eaa" providerId="ADAL" clId="{7F52BE1F-F50D-4544-94CE-1C01BB84D6D5}" dt="2024-01-04T07:54:06.566" v="332"/>
              <pc2:cmMkLst xmlns:pc2="http://schemas.microsoft.com/office/powerpoint/2019/9/main/command">
                <pc:docMk/>
                <pc:sldMk cId="102420538" sldId="393"/>
                <pc2:cmMk id="{04DB59B0-B668-4D65-9AE5-6A83F5D709FA}"/>
              </pc2:cmMkLst>
              <pc226:cmRplyChg chg="add">
                <pc226:chgData name="Uma Kumari" userId="f154a5f4-9073-40a7-83a4-0584e0f34eaa" providerId="ADAL" clId="{7F52BE1F-F50D-4544-94CE-1C01BB84D6D5}" dt="2024-01-04T07:46:23.556" v="287"/>
                <pc2:cmRplyMkLst xmlns:pc2="http://schemas.microsoft.com/office/powerpoint/2019/9/main/command">
                  <pc:docMk/>
                  <pc:sldMk cId="102420538" sldId="393"/>
                  <pc2:cmMk id="{04DB59B0-B668-4D65-9AE5-6A83F5D709FA}"/>
                  <pc2:cmRplyMk id="{A694D5AF-5FF7-48E5-8BDE-4F635D34E22D}"/>
                </pc2:cmRplyMkLst>
              </pc226:cmRplyChg>
            </pc226:cmChg>
          </p:ext>
        </pc:extLst>
      </pc:sldChg>
      <pc:sldChg chg="add del">
        <pc:chgData name="Uma Kumari" userId="f154a5f4-9073-40a7-83a4-0584e0f34eaa" providerId="ADAL" clId="{7F52BE1F-F50D-4544-94CE-1C01BB84D6D5}" dt="2024-01-04T07:38:27.373" v="284" actId="2890"/>
        <pc:sldMkLst>
          <pc:docMk/>
          <pc:sldMk cId="1740348316" sldId="393"/>
        </pc:sldMkLst>
      </pc:sldChg>
    </pc:docChg>
  </pc:docChgLst>
  <pc:docChgLst>
    <pc:chgData name="Uma Kumari" userId="S::uma.kumari@simplilearn.com::f154a5f4-9073-40a7-83a4-0584e0f34eaa" providerId="AD" clId="Web-{941311A2-0C3E-B9F0-8D8F-F84E933D414A}"/>
    <pc:docChg chg="modSld">
      <pc:chgData name="Uma Kumari" userId="S::uma.kumari@simplilearn.com::f154a5f4-9073-40a7-83a4-0584e0f34eaa" providerId="AD" clId="Web-{941311A2-0C3E-B9F0-8D8F-F84E933D414A}" dt="2024-02-22T06:17:25.815" v="3" actId="20577"/>
      <pc:docMkLst>
        <pc:docMk/>
      </pc:docMkLst>
      <pc:sldChg chg="modSp">
        <pc:chgData name="Uma Kumari" userId="S::uma.kumari@simplilearn.com::f154a5f4-9073-40a7-83a4-0584e0f34eaa" providerId="AD" clId="Web-{941311A2-0C3E-B9F0-8D8F-F84E933D414A}" dt="2024-02-22T06:16:28.470" v="1" actId="1076"/>
        <pc:sldMkLst>
          <pc:docMk/>
          <pc:sldMk cId="1059422990" sldId="398"/>
        </pc:sldMkLst>
      </pc:sldChg>
      <pc:sldChg chg="modSp">
        <pc:chgData name="Uma Kumari" userId="S::uma.kumari@simplilearn.com::f154a5f4-9073-40a7-83a4-0584e0f34eaa" providerId="AD" clId="Web-{941311A2-0C3E-B9F0-8D8F-F84E933D414A}" dt="2024-02-22T06:17:25.815" v="3" actId="20577"/>
        <pc:sldMkLst>
          <pc:docMk/>
          <pc:sldMk cId="3295602147" sldId="402"/>
        </pc:sldMkLst>
      </pc:sldChg>
    </pc:docChg>
  </pc:docChgLst>
  <pc:docChgLst>
    <pc:chgData name="Mukesh Sekar" userId="3c5cfd04-35e4-408d-ae58-42dff3b60fa3" providerId="ADAL" clId="{E4286E6C-C44F-4369-9816-EF61D0342502}"/>
    <pc:docChg chg="modMainMaster">
      <pc:chgData name="Mukesh Sekar" userId="3c5cfd04-35e4-408d-ae58-42dff3b60fa3" providerId="ADAL" clId="{E4286E6C-C44F-4369-9816-EF61D0342502}" dt="2024-02-16T07:59:13.226" v="5" actId="5793"/>
      <pc:docMkLst>
        <pc:docMk/>
      </pc:docMkLst>
      <pc:sldMasterChg chg="modSldLayout">
        <pc:chgData name="Mukesh Sekar" userId="3c5cfd04-35e4-408d-ae58-42dff3b60fa3" providerId="ADAL" clId="{E4286E6C-C44F-4369-9816-EF61D0342502}" dt="2024-02-16T07:59:13.226" v="5" actId="5793"/>
        <pc:sldMasterMkLst>
          <pc:docMk/>
          <pc:sldMasterMk cId="3368593342" sldId="2147483673"/>
        </pc:sldMasterMkLst>
        <pc:sldLayoutChg chg="modSp mod">
          <pc:chgData name="Mukesh Sekar" userId="3c5cfd04-35e4-408d-ae58-42dff3b60fa3" providerId="ADAL" clId="{E4286E6C-C44F-4369-9816-EF61D0342502}" dt="2024-02-16T07:59:13.226" v="5" actId="5793"/>
          <pc:sldLayoutMkLst>
            <pc:docMk/>
            <pc:sldMasterMk cId="3368593342" sldId="2147483673"/>
            <pc:sldLayoutMk cId="3468844079" sldId="2147483734"/>
          </pc:sldLayoutMkLst>
        </pc:sldLayoutChg>
      </pc:sldMasterChg>
    </pc:docChg>
  </pc:docChgLst>
  <pc:docChgLst>
    <pc:chgData name="Uma Kumari" userId="S::uma.kumari@simplilearn.com::f154a5f4-9073-40a7-83a4-0584e0f34eaa" providerId="AD" clId="Web-{C9477CB5-8F84-6E35-F3DA-B2999630BA55}"/>
    <pc:docChg chg="modSld">
      <pc:chgData name="Uma Kumari" userId="S::uma.kumari@simplilearn.com::f154a5f4-9073-40a7-83a4-0584e0f34eaa" providerId="AD" clId="Web-{C9477CB5-8F84-6E35-F3DA-B2999630BA55}" dt="2024-01-04T08:11:38.040" v="21" actId="20577"/>
      <pc:docMkLst>
        <pc:docMk/>
      </pc:docMkLst>
      <pc:sldChg chg="modSp">
        <pc:chgData name="Uma Kumari" userId="S::uma.kumari@simplilearn.com::f154a5f4-9073-40a7-83a4-0584e0f34eaa" providerId="AD" clId="Web-{C9477CB5-8F84-6E35-F3DA-B2999630BA55}" dt="2024-01-04T08:11:38.040" v="21" actId="20577"/>
        <pc:sldMkLst>
          <pc:docMk/>
          <pc:sldMk cId="465625112" sldId="372"/>
        </pc:sldMkLst>
      </pc:sldChg>
    </pc:docChg>
  </pc:docChgLst>
  <pc:docChgLst>
    <pc:chgData name="Uma Kumari" userId="S::uma.kumari@simplilearn.com::f154a5f4-9073-40a7-83a4-0584e0f34eaa" providerId="AD" clId="Web-{9DBE184A-A19B-91E3-BEE0-B88ABBE80C23}"/>
    <pc:docChg chg="addSld delSld modSld">
      <pc:chgData name="Uma Kumari" userId="S::uma.kumari@simplilearn.com::f154a5f4-9073-40a7-83a4-0584e0f34eaa" providerId="AD" clId="Web-{9DBE184A-A19B-91E3-BEE0-B88ABBE80C23}" dt="2024-01-12T08:57:01.985" v="30"/>
      <pc:docMkLst>
        <pc:docMk/>
      </pc:docMkLst>
      <pc:sldChg chg="modSp">
        <pc:chgData name="Uma Kumari" userId="S::uma.kumari@simplilearn.com::f154a5f4-9073-40a7-83a4-0584e0f34eaa" providerId="AD" clId="Web-{9DBE184A-A19B-91E3-BEE0-B88ABBE80C23}" dt="2024-01-12T08:42:47.324" v="27" actId="20577"/>
        <pc:sldMkLst>
          <pc:docMk/>
          <pc:sldMk cId="3735389184" sldId="394"/>
        </pc:sldMkLst>
      </pc:sldChg>
      <pc:sldChg chg="modSp">
        <pc:chgData name="Uma Kumari" userId="S::uma.kumari@simplilearn.com::f154a5f4-9073-40a7-83a4-0584e0f34eaa" providerId="AD" clId="Web-{9DBE184A-A19B-91E3-BEE0-B88ABBE80C23}" dt="2024-01-12T08:33:12.513" v="16" actId="20577"/>
        <pc:sldMkLst>
          <pc:docMk/>
          <pc:sldMk cId="3130047995" sldId="397"/>
        </pc:sldMkLst>
      </pc:sldChg>
      <pc:sldChg chg="add">
        <pc:chgData name="Uma Kumari" userId="S::uma.kumari@simplilearn.com::f154a5f4-9073-40a7-83a4-0584e0f34eaa" providerId="AD" clId="Web-{9DBE184A-A19B-91E3-BEE0-B88ABBE80C23}" dt="2024-01-12T08:57:01.985" v="30"/>
        <pc:sldMkLst>
          <pc:docMk/>
          <pc:sldMk cId="1059422990" sldId="398"/>
        </pc:sldMkLst>
      </pc:sldChg>
      <pc:sldChg chg="add del">
        <pc:chgData name="Uma Kumari" userId="S::uma.kumari@simplilearn.com::f154a5f4-9073-40a7-83a4-0584e0f34eaa" providerId="AD" clId="Web-{9DBE184A-A19B-91E3-BEE0-B88ABBE80C23}" dt="2024-01-12T08:54:51.607" v="29"/>
        <pc:sldMkLst>
          <pc:docMk/>
          <pc:sldMk cId="2677142236" sldId="398"/>
        </pc:sldMkLst>
      </pc:sldChg>
    </pc:docChg>
  </pc:docChgLst>
  <pc:docChgLst>
    <pc:chgData name="Uma Kumari" userId="S::uma.kumari@simplilearn.com::f154a5f4-9073-40a7-83a4-0584e0f34eaa" providerId="AD" clId="Web-{D5FA009F-0CDD-6E19-5321-4B95161FD58C}"/>
    <pc:docChg chg="modSld">
      <pc:chgData name="Uma Kumari" userId="S::uma.kumari@simplilearn.com::f154a5f4-9073-40a7-83a4-0584e0f34eaa" providerId="AD" clId="Web-{D5FA009F-0CDD-6E19-5321-4B95161FD58C}" dt="2024-01-30T13:05:23.254" v="100"/>
      <pc:docMkLst>
        <pc:docMk/>
      </pc:docMkLst>
      <pc:sldChg chg="modNotes">
        <pc:chgData name="Uma Kumari" userId="S::uma.kumari@simplilearn.com::f154a5f4-9073-40a7-83a4-0584e0f34eaa" providerId="AD" clId="Web-{D5FA009F-0CDD-6E19-5321-4B95161FD58C}" dt="2024-01-30T05:27:09.543" v="30"/>
        <pc:sldMkLst>
          <pc:docMk/>
          <pc:sldMk cId="1109232934" sldId="390"/>
        </pc:sldMkLst>
      </pc:sldChg>
      <pc:sldChg chg="modNotes">
        <pc:chgData name="Uma Kumari" userId="S::uma.kumari@simplilearn.com::f154a5f4-9073-40a7-83a4-0584e0f34eaa" providerId="AD" clId="Web-{D5FA009F-0CDD-6E19-5321-4B95161FD58C}" dt="2024-01-30T05:26:51.074" v="1"/>
        <pc:sldMkLst>
          <pc:docMk/>
          <pc:sldMk cId="102420538" sldId="393"/>
        </pc:sldMkLst>
      </pc:sldChg>
      <pc:sldChg chg="addSp delSp modSp">
        <pc:chgData name="Uma Kumari" userId="S::uma.kumari@simplilearn.com::f154a5f4-9073-40a7-83a4-0584e0f34eaa" providerId="AD" clId="Web-{D5FA009F-0CDD-6E19-5321-4B95161FD58C}" dt="2024-01-30T13:05:23.254" v="100"/>
        <pc:sldMkLst>
          <pc:docMk/>
          <pc:sldMk cId="631511413" sldId="396"/>
        </pc:sldMkLst>
      </pc:sldChg>
      <pc:sldChg chg="modSp">
        <pc:chgData name="Uma Kumari" userId="S::uma.kumari@simplilearn.com::f154a5f4-9073-40a7-83a4-0584e0f34eaa" providerId="AD" clId="Web-{D5FA009F-0CDD-6E19-5321-4B95161FD58C}" dt="2024-01-30T13:03:16.439" v="36"/>
        <pc:sldMkLst>
          <pc:docMk/>
          <pc:sldMk cId="1059422990" sldId="398"/>
        </pc:sldMkLst>
      </pc:sldChg>
    </pc:docChg>
  </pc:docChgLst>
  <pc:docChgLst>
    <pc:chgData name="Mukesh Sekar" userId="3c5cfd04-35e4-408d-ae58-42dff3b60fa3" providerId="ADAL" clId="{FC347D6A-1656-4B88-BFE8-E950E6FE9C9F}"/>
    <pc:docChg chg="undo custSel addSld delSld modSld">
      <pc:chgData name="Mukesh Sekar" userId="3c5cfd04-35e4-408d-ae58-42dff3b60fa3" providerId="ADAL" clId="{FC347D6A-1656-4B88-BFE8-E950E6FE9C9F}" dt="2024-03-12T06:41:56.329" v="19" actId="20577"/>
      <pc:docMkLst>
        <pc:docMk/>
      </pc:docMkLst>
      <pc:sldChg chg="modSp mod">
        <pc:chgData name="Mukesh Sekar" userId="3c5cfd04-35e4-408d-ae58-42dff3b60fa3" providerId="ADAL" clId="{FC347D6A-1656-4B88-BFE8-E950E6FE9C9F}" dt="2024-03-12T06:37:36.339" v="6" actId="20577"/>
        <pc:sldMkLst>
          <pc:docMk/>
          <pc:sldMk cId="547390991" sldId="387"/>
        </pc:sldMkLst>
      </pc:sldChg>
      <pc:sldChg chg="addSp delSp modSp mod">
        <pc:chgData name="Mukesh Sekar" userId="3c5cfd04-35e4-408d-ae58-42dff3b60fa3" providerId="ADAL" clId="{FC347D6A-1656-4B88-BFE8-E950E6FE9C9F}" dt="2024-03-12T06:41:56.329" v="19" actId="20577"/>
        <pc:sldMkLst>
          <pc:docMk/>
          <pc:sldMk cId="102420538" sldId="393"/>
        </pc:sldMkLst>
      </pc:sldChg>
      <pc:sldChg chg="add del">
        <pc:chgData name="Mukesh Sekar" userId="3c5cfd04-35e4-408d-ae58-42dff3b60fa3" providerId="ADAL" clId="{FC347D6A-1656-4B88-BFE8-E950E6FE9C9F}" dt="2024-03-12T06:37:49.344" v="8" actId="2890"/>
        <pc:sldMkLst>
          <pc:docMk/>
          <pc:sldMk cId="1277950173" sldId="396"/>
        </pc:sldMkLst>
      </pc:sldChg>
    </pc:docChg>
  </pc:docChgLst>
  <pc:docChgLst>
    <pc:chgData name="Uma Kumari" userId="S::uma.kumari@simplilearn.com::f154a5f4-9073-40a7-83a4-0584e0f34eaa" providerId="AD" clId="Web-{6AEA9AEE-20AB-FC9E-37E4-94B6E67B7B11}"/>
    <pc:docChg chg="addSld delSld modSld">
      <pc:chgData name="Uma Kumari" userId="S::uma.kumari@simplilearn.com::f154a5f4-9073-40a7-83a4-0584e0f34eaa" providerId="AD" clId="Web-{6AEA9AEE-20AB-FC9E-37E4-94B6E67B7B11}" dt="2024-02-15T11:38:11.239" v="280" actId="20577"/>
      <pc:docMkLst>
        <pc:docMk/>
      </pc:docMkLst>
      <pc:sldChg chg="del">
        <pc:chgData name="Uma Kumari" userId="S::uma.kumari@simplilearn.com::f154a5f4-9073-40a7-83a4-0584e0f34eaa" providerId="AD" clId="Web-{6AEA9AEE-20AB-FC9E-37E4-94B6E67B7B11}" dt="2024-02-15T11:22:57.723" v="101"/>
        <pc:sldMkLst>
          <pc:docMk/>
          <pc:sldMk cId="1084235312" sldId="400"/>
        </pc:sldMkLst>
      </pc:sldChg>
      <pc:sldChg chg="modSp">
        <pc:chgData name="Uma Kumari" userId="S::uma.kumari@simplilearn.com::f154a5f4-9073-40a7-83a4-0584e0f34eaa" providerId="AD" clId="Web-{6AEA9AEE-20AB-FC9E-37E4-94B6E67B7B11}" dt="2024-02-15T11:26:58.039" v="158" actId="1076"/>
        <pc:sldMkLst>
          <pc:docMk/>
          <pc:sldMk cId="3295602147" sldId="402"/>
        </pc:sldMkLst>
      </pc:sldChg>
      <pc:sldChg chg="modSp add replId">
        <pc:chgData name="Uma Kumari" userId="S::uma.kumari@simplilearn.com::f154a5f4-9073-40a7-83a4-0584e0f34eaa" providerId="AD" clId="Web-{6AEA9AEE-20AB-FC9E-37E4-94B6E67B7B11}" dt="2024-02-15T11:35:42.892" v="279" actId="20577"/>
        <pc:sldMkLst>
          <pc:docMk/>
          <pc:sldMk cId="1730907755" sldId="404"/>
        </pc:sldMkLst>
      </pc:sldChg>
      <pc:sldChg chg="modSp add del replId">
        <pc:chgData name="Uma Kumari" userId="S::uma.kumari@simplilearn.com::f154a5f4-9073-40a7-83a4-0584e0f34eaa" providerId="AD" clId="Web-{6AEA9AEE-20AB-FC9E-37E4-94B6E67B7B11}" dt="2024-02-15T11:28:03.650" v="165"/>
        <pc:sldMkLst>
          <pc:docMk/>
          <pc:sldMk cId="1449480633" sldId="405"/>
        </pc:sldMkLst>
      </pc:sldChg>
      <pc:sldChg chg="addSp delSp modSp add replId">
        <pc:chgData name="Uma Kumari" userId="S::uma.kumari@simplilearn.com::f154a5f4-9073-40a7-83a4-0584e0f34eaa" providerId="AD" clId="Web-{6AEA9AEE-20AB-FC9E-37E4-94B6E67B7B11}" dt="2024-02-15T11:38:11.239" v="280" actId="20577"/>
        <pc:sldMkLst>
          <pc:docMk/>
          <pc:sldMk cId="2631402353" sldId="405"/>
        </pc:sldMkLst>
      </pc:sldChg>
    </pc:docChg>
  </pc:docChgLst>
  <pc:docChgLst>
    <pc:chgData name="Uma Kumari" userId="S::uma.kumari@simplilearn.com::f154a5f4-9073-40a7-83a4-0584e0f34eaa" providerId="AD" clId="Web-{5DE23C89-C7E2-0D10-516D-5A4C663039EF}"/>
    <pc:docChg chg="modSld">
      <pc:chgData name="Uma Kumari" userId="S::uma.kumari@simplilearn.com::f154a5f4-9073-40a7-83a4-0584e0f34eaa" providerId="AD" clId="Web-{5DE23C89-C7E2-0D10-516D-5A4C663039EF}" dt="2024-02-02T10:57:10.976" v="1"/>
      <pc:docMkLst>
        <pc:docMk/>
      </pc:docMkLst>
      <pc:sldChg chg="modNotes">
        <pc:chgData name="Uma Kumari" userId="S::uma.kumari@simplilearn.com::f154a5f4-9073-40a7-83a4-0584e0f34eaa" providerId="AD" clId="Web-{5DE23C89-C7E2-0D10-516D-5A4C663039EF}" dt="2024-02-02T10:57:10.976" v="1"/>
        <pc:sldMkLst>
          <pc:docMk/>
          <pc:sldMk cId="2734539806" sldId="379"/>
        </pc:sldMkLst>
      </pc:sldChg>
    </pc:docChg>
  </pc:docChgLst>
  <pc:docChgLst>
    <pc:chgData name="Afreen Syed" userId="S::afreen.syed@simplilearn.com::cf927b4f-e503-4dc3-ab18-403505ae48d3" providerId="AD" clId="Web-{CB1E4710-B3B4-E797-82C7-4220AA545369}"/>
    <pc:docChg chg="modSld sldOrd">
      <pc:chgData name="Afreen Syed" userId="S::afreen.syed@simplilearn.com::cf927b4f-e503-4dc3-ab18-403505ae48d3" providerId="AD" clId="Web-{CB1E4710-B3B4-E797-82C7-4220AA545369}" dt="2024-04-29T07:10:49.736" v="14"/>
      <pc:docMkLst>
        <pc:docMk/>
      </pc:docMkLst>
      <pc:sldChg chg="modSp">
        <pc:chgData name="Afreen Syed" userId="S::afreen.syed@simplilearn.com::cf927b4f-e503-4dc3-ab18-403505ae48d3" providerId="AD" clId="Web-{CB1E4710-B3B4-E797-82C7-4220AA545369}" dt="2024-04-29T07:10:19.735" v="12" actId="20577"/>
        <pc:sldMkLst>
          <pc:docMk/>
          <pc:sldMk cId="581828306" sldId="256"/>
        </pc:sldMkLst>
      </pc:sldChg>
      <pc:sldChg chg="ord">
        <pc:chgData name="Afreen Syed" userId="S::afreen.syed@simplilearn.com::cf927b4f-e503-4dc3-ab18-403505ae48d3" providerId="AD" clId="Web-{CB1E4710-B3B4-E797-82C7-4220AA545369}" dt="2024-04-29T07:10:49.736" v="14"/>
        <pc:sldMkLst>
          <pc:docMk/>
          <pc:sldMk cId="1109232934" sldId="390"/>
        </pc:sldMkLst>
      </pc:sldChg>
    </pc:docChg>
  </pc:docChgLst>
  <pc:docChgLst>
    <pc:chgData name="Uma Kumari" userId="S::uma.kumari@simplilearn.com::f154a5f4-9073-40a7-83a4-0584e0f34eaa" providerId="AD" clId="Web-{04A1325C-8BA6-4FA4-FB1B-E8033A82C1C2}"/>
    <pc:docChg chg="addSld modSld">
      <pc:chgData name="Uma Kumari" userId="S::uma.kumari@simplilearn.com::f154a5f4-9073-40a7-83a4-0584e0f34eaa" providerId="AD" clId="Web-{04A1325C-8BA6-4FA4-FB1B-E8033A82C1C2}" dt="2024-01-15T12:44:12.022" v="14"/>
      <pc:docMkLst>
        <pc:docMk/>
      </pc:docMkLst>
      <pc:sldChg chg="delSp add modTransition delAnim">
        <pc:chgData name="Uma Kumari" userId="S::uma.kumari@simplilearn.com::f154a5f4-9073-40a7-83a4-0584e0f34eaa" providerId="AD" clId="Web-{04A1325C-8BA6-4FA4-FB1B-E8033A82C1C2}" dt="2024-01-15T12:44:12.022" v="14"/>
        <pc:sldMkLst>
          <pc:docMk/>
          <pc:sldMk cId="583107272" sldId="399"/>
        </pc:sldMkLst>
      </pc:sldChg>
      <pc:sldChg chg="delSp add modTransition delAnim">
        <pc:chgData name="Uma Kumari" userId="S::uma.kumari@simplilearn.com::f154a5f4-9073-40a7-83a4-0584e0f34eaa" providerId="AD" clId="Web-{04A1325C-8BA6-4FA4-FB1B-E8033A82C1C2}" dt="2024-01-15T12:44:07.178" v="12"/>
        <pc:sldMkLst>
          <pc:docMk/>
          <pc:sldMk cId="1084235312" sldId="400"/>
        </pc:sldMkLst>
      </pc:sldChg>
      <pc:sldChg chg="delSp add modTransition delAnim">
        <pc:chgData name="Uma Kumari" userId="S::uma.kumari@simplilearn.com::f154a5f4-9073-40a7-83a4-0584e0f34eaa" providerId="AD" clId="Web-{04A1325C-8BA6-4FA4-FB1B-E8033A82C1C2}" dt="2024-01-15T12:44:03.646" v="11"/>
        <pc:sldMkLst>
          <pc:docMk/>
          <pc:sldMk cId="1318806770" sldId="401"/>
        </pc:sldMkLst>
      </pc:sldChg>
      <pc:sldChg chg="delSp add modTransition delAnim">
        <pc:chgData name="Uma Kumari" userId="S::uma.kumari@simplilearn.com::f154a5f4-9073-40a7-83a4-0584e0f34eaa" providerId="AD" clId="Web-{04A1325C-8BA6-4FA4-FB1B-E8033A82C1C2}" dt="2024-01-15T12:44:00.849" v="10"/>
        <pc:sldMkLst>
          <pc:docMk/>
          <pc:sldMk cId="3295602147" sldId="402"/>
        </pc:sldMkLst>
      </pc:sldChg>
      <pc:sldChg chg="delSp add modTransition delAnim">
        <pc:chgData name="Uma Kumari" userId="S::uma.kumari@simplilearn.com::f154a5f4-9073-40a7-83a4-0584e0f34eaa" providerId="AD" clId="Web-{04A1325C-8BA6-4FA4-FB1B-E8033A82C1C2}" dt="2024-01-15T12:43:56.287" v="9"/>
        <pc:sldMkLst>
          <pc:docMk/>
          <pc:sldMk cId="251087069" sldId="403"/>
        </pc:sldMkLst>
      </pc:sldChg>
    </pc:docChg>
  </pc:docChgLst>
  <pc:docChgLst>
    <pc:chgData name="Nayana Bennur" userId="S::nayana.bennur@simplilearn.com::3530ea49-7f8c-4adc-a9de-a9d73468583f" providerId="AD" clId="Web-{9D36CF3E-2050-75C6-CB77-05E71A7D1C21}"/>
    <pc:docChg chg="modSld">
      <pc:chgData name="Nayana Bennur" userId="S::nayana.bennur@simplilearn.com::3530ea49-7f8c-4adc-a9de-a9d73468583f" providerId="AD" clId="Web-{9D36CF3E-2050-75C6-CB77-05E71A7D1C21}" dt="2024-02-26T06:22:08.958" v="32"/>
      <pc:docMkLst>
        <pc:docMk/>
      </pc:docMkLst>
      <pc:sldChg chg="modNotes">
        <pc:chgData name="Nayana Bennur" userId="S::nayana.bennur@simplilearn.com::3530ea49-7f8c-4adc-a9de-a9d73468583f" providerId="AD" clId="Web-{9D36CF3E-2050-75C6-CB77-05E71A7D1C21}" dt="2024-02-22T09:35:14.644" v="2"/>
        <pc:sldMkLst>
          <pc:docMk/>
          <pc:sldMk cId="0" sldId="259"/>
        </pc:sldMkLst>
      </pc:sldChg>
      <pc:sldChg chg="modNotes">
        <pc:chgData name="Nayana Bennur" userId="S::nayana.bennur@simplilearn.com::3530ea49-7f8c-4adc-a9de-a9d73468583f" providerId="AD" clId="Web-{9D36CF3E-2050-75C6-CB77-05E71A7D1C21}" dt="2024-02-26T06:22:08.958" v="32"/>
        <pc:sldMkLst>
          <pc:docMk/>
          <pc:sldMk cId="2036620006" sldId="277"/>
        </pc:sldMkLst>
      </pc:sldChg>
      <pc:sldChg chg="modNotes">
        <pc:chgData name="Nayana Bennur" userId="S::nayana.bennur@simplilearn.com::3530ea49-7f8c-4adc-a9de-a9d73468583f" providerId="AD" clId="Web-{9D36CF3E-2050-75C6-CB77-05E71A7D1C21}" dt="2024-02-22T09:39:32.699" v="30"/>
        <pc:sldMkLst>
          <pc:docMk/>
          <pc:sldMk cId="1331790163" sldId="391"/>
        </pc:sldMkLst>
      </pc:sldChg>
    </pc:docChg>
  </pc:docChgLst>
  <pc:docChgLst>
    <pc:chgData name="Uma Kumari" userId="S::uma.kumari@simplilearn.com::f154a5f4-9073-40a7-83a4-0584e0f34eaa" providerId="AD" clId="Web-{B65512E6-FF6B-8572-C78F-4E67A4EA7C0F}"/>
    <pc:docChg chg="modSld">
      <pc:chgData name="Uma Kumari" userId="S::uma.kumari@simplilearn.com::f154a5f4-9073-40a7-83a4-0584e0f34eaa" providerId="AD" clId="Web-{B65512E6-FF6B-8572-C78F-4E67A4EA7C0F}" dt="2024-01-29T12:07:03.782" v="245" actId="20577"/>
      <pc:docMkLst>
        <pc:docMk/>
      </pc:docMkLst>
      <pc:sldChg chg="modSp modNotes">
        <pc:chgData name="Uma Kumari" userId="S::uma.kumari@simplilearn.com::f154a5f4-9073-40a7-83a4-0584e0f34eaa" providerId="AD" clId="Web-{B65512E6-FF6B-8572-C78F-4E67A4EA7C0F}" dt="2024-01-29T12:07:03.782" v="245" actId="20577"/>
        <pc:sldMkLst>
          <pc:docMk/>
          <pc:sldMk cId="2036620006" sldId="277"/>
        </pc:sldMkLst>
      </pc:sldChg>
    </pc:docChg>
  </pc:docChgLst>
  <pc:docChgLst>
    <pc:chgData name="Uma Kumari" userId="S::uma.kumari@simplilearn.com::f154a5f4-9073-40a7-83a4-0584e0f34eaa" providerId="AD" clId="Web-{92B93F0C-BF5E-EF5E-9DFA-A42AFD5CACCB}"/>
    <pc:docChg chg="addSld modSld">
      <pc:chgData name="Uma Kumari" userId="S::uma.kumari@simplilearn.com::f154a5f4-9073-40a7-83a4-0584e0f34eaa" providerId="AD" clId="Web-{92B93F0C-BF5E-EF5E-9DFA-A42AFD5CACCB}" dt="2024-01-11T11:07:10.394" v="311" actId="20577"/>
      <pc:docMkLst>
        <pc:docMk/>
      </pc:docMkLst>
      <pc:sldChg chg="modSp">
        <pc:chgData name="Uma Kumari" userId="S::uma.kumari@simplilearn.com::f154a5f4-9073-40a7-83a4-0584e0f34eaa" providerId="AD" clId="Web-{92B93F0C-BF5E-EF5E-9DFA-A42AFD5CACCB}" dt="2024-01-11T09:45:30.301" v="13" actId="20577"/>
        <pc:sldMkLst>
          <pc:docMk/>
          <pc:sldMk cId="3735389184" sldId="394"/>
        </pc:sldMkLst>
      </pc:sldChg>
      <pc:sldChg chg="modSp add replId">
        <pc:chgData name="Uma Kumari" userId="S::uma.kumari@simplilearn.com::f154a5f4-9073-40a7-83a4-0584e0f34eaa" providerId="AD" clId="Web-{92B93F0C-BF5E-EF5E-9DFA-A42AFD5CACCB}" dt="2024-01-11T11:07:10.394" v="311" actId="20577"/>
        <pc:sldMkLst>
          <pc:docMk/>
          <pc:sldMk cId="3130047995" sldId="397"/>
        </pc:sldMkLst>
      </pc:sldChg>
    </pc:docChg>
  </pc:docChgLst>
  <pc:docChgLst>
    <pc:chgData name="Afreen Syed" userId="S::afreen.syed@simplilearn.com::cf927b4f-e503-4dc3-ab18-403505ae48d3" providerId="AD" clId="Web-{A4613C0B-045C-4CEA-4423-F4943BD85FD3}"/>
    <pc:docChg chg="modSld">
      <pc:chgData name="Afreen Syed" userId="S::afreen.syed@simplilearn.com::cf927b4f-e503-4dc3-ab18-403505ae48d3" providerId="AD" clId="Web-{A4613C0B-045C-4CEA-4423-F4943BD85FD3}" dt="2024-04-29T06:45:10.368" v="8" actId="20577"/>
      <pc:docMkLst>
        <pc:docMk/>
      </pc:docMkLst>
      <pc:sldChg chg="modSp">
        <pc:chgData name="Afreen Syed" userId="S::afreen.syed@simplilearn.com::cf927b4f-e503-4dc3-ab18-403505ae48d3" providerId="AD" clId="Web-{A4613C0B-045C-4CEA-4423-F4943BD85FD3}" dt="2024-04-29T06:45:10.368" v="8" actId="20577"/>
        <pc:sldMkLst>
          <pc:docMk/>
          <pc:sldMk cId="581828306" sldId="256"/>
        </pc:sldMkLst>
      </pc:sldChg>
    </pc:docChg>
  </pc:docChgLst>
  <pc:docChgLst>
    <pc:chgData name="Uma Kumari" userId="S::uma.kumari@simplilearn.com::f154a5f4-9073-40a7-83a4-0584e0f34eaa" providerId="AD" clId="Web-{722375AA-D86F-DA10-F5DC-FE888449DADA}"/>
    <pc:docChg chg="modSld">
      <pc:chgData name="Uma Kumari" userId="S::uma.kumari@simplilearn.com::f154a5f4-9073-40a7-83a4-0584e0f34eaa" providerId="AD" clId="Web-{722375AA-D86F-DA10-F5DC-FE888449DADA}" dt="2024-02-15T12:19:48.129" v="5" actId="20577"/>
      <pc:docMkLst>
        <pc:docMk/>
      </pc:docMkLst>
      <pc:sldChg chg="modSp">
        <pc:chgData name="Uma Kumari" userId="S::uma.kumari@simplilearn.com::f154a5f4-9073-40a7-83a4-0584e0f34eaa" providerId="AD" clId="Web-{722375AA-D86F-DA10-F5DC-FE888449DADA}" dt="2024-02-15T12:19:48.129" v="5" actId="20577"/>
        <pc:sldMkLst>
          <pc:docMk/>
          <pc:sldMk cId="2813815943" sldId="406"/>
        </pc:sldMkLst>
      </pc:sldChg>
    </pc:docChg>
  </pc:docChgLst>
  <pc:docChgLst>
    <pc:chgData name="Uma Kumari" userId="f154a5f4-9073-40a7-83a4-0584e0f34eaa" providerId="ADAL" clId="{8718EEAB-2067-420A-835F-2C35733FFA84}"/>
    <pc:docChg chg="undo custSel addSld modSld">
      <pc:chgData name="Uma Kumari" userId="f154a5f4-9073-40a7-83a4-0584e0f34eaa" providerId="ADAL" clId="{8718EEAB-2067-420A-835F-2C35733FFA84}" dt="2024-02-15T12:18:20.114" v="659" actId="20577"/>
      <pc:docMkLst>
        <pc:docMk/>
      </pc:docMkLst>
      <pc:sldChg chg="modSp mod">
        <pc:chgData name="Uma Kumari" userId="f154a5f4-9073-40a7-83a4-0584e0f34eaa" providerId="ADAL" clId="{8718EEAB-2067-420A-835F-2C35733FFA84}" dt="2024-02-15T11:39:15.749" v="3" actId="20577"/>
        <pc:sldMkLst>
          <pc:docMk/>
          <pc:sldMk cId="1730907755" sldId="404"/>
        </pc:sldMkLst>
      </pc:sldChg>
      <pc:sldChg chg="modSp mod">
        <pc:chgData name="Uma Kumari" userId="f154a5f4-9073-40a7-83a4-0584e0f34eaa" providerId="ADAL" clId="{8718EEAB-2067-420A-835F-2C35733FFA84}" dt="2024-02-15T12:18:11.798" v="649" actId="20577"/>
        <pc:sldMkLst>
          <pc:docMk/>
          <pc:sldMk cId="2631402353" sldId="405"/>
        </pc:sldMkLst>
      </pc:sldChg>
      <pc:sldChg chg="addSp delSp modSp add mod">
        <pc:chgData name="Uma Kumari" userId="f154a5f4-9073-40a7-83a4-0584e0f34eaa" providerId="ADAL" clId="{8718EEAB-2067-420A-835F-2C35733FFA84}" dt="2024-02-15T12:18:20.114" v="659" actId="20577"/>
        <pc:sldMkLst>
          <pc:docMk/>
          <pc:sldMk cId="2813815943" sldId="406"/>
        </pc:sldMkLst>
      </pc:sldChg>
    </pc:docChg>
  </pc:docChgLst>
  <pc:docChgLst>
    <pc:chgData name="Uma Kumari" userId="S::uma.kumari@simplilearn.com::f154a5f4-9073-40a7-83a4-0584e0f34eaa" providerId="AD" clId="Web-{18A54B4E-0E79-3F3B-CCE7-C4C2C5ECC0C0}"/>
    <pc:docChg chg="modSld">
      <pc:chgData name="Uma Kumari" userId="S::uma.kumari@simplilearn.com::f154a5f4-9073-40a7-83a4-0584e0f34eaa" providerId="AD" clId="Web-{18A54B4E-0E79-3F3B-CCE7-C4C2C5ECC0C0}" dt="2024-01-11T10:27:55.246" v="105" actId="20577"/>
      <pc:docMkLst>
        <pc:docMk/>
      </pc:docMkLst>
      <pc:sldChg chg="modSp">
        <pc:chgData name="Uma Kumari" userId="S::uma.kumari@simplilearn.com::f154a5f4-9073-40a7-83a4-0584e0f34eaa" providerId="AD" clId="Web-{18A54B4E-0E79-3F3B-CCE7-C4C2C5ECC0C0}" dt="2024-01-11T10:27:55.246" v="105" actId="20577"/>
        <pc:sldMkLst>
          <pc:docMk/>
          <pc:sldMk cId="631511413" sldId="396"/>
        </pc:sldMkLst>
      </pc:sldChg>
      <pc:sldChg chg="modSp addCm">
        <pc:chgData name="Uma Kumari" userId="S::uma.kumari@simplilearn.com::f154a5f4-9073-40a7-83a4-0584e0f34eaa" providerId="AD" clId="Web-{18A54B4E-0E79-3F3B-CCE7-C4C2C5ECC0C0}" dt="2024-01-11T10:26:33.006" v="97"/>
        <pc:sldMkLst>
          <pc:docMk/>
          <pc:sldMk cId="3130047995" sldId="397"/>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18A54B4E-0E79-3F3B-CCE7-C4C2C5ECC0C0}" dt="2024-01-11T10:26:33.006" v="97"/>
              <pc2:cmMkLst xmlns:pc2="http://schemas.microsoft.com/office/powerpoint/2019/9/main/command">
                <pc:docMk/>
                <pc:sldMk cId="3130047995" sldId="397"/>
                <pc2:cmMk id="{1F428606-B9F1-47B0-BD21-B3F4856A6C92}"/>
              </pc2:cmMkLst>
            </pc226:cmChg>
          </p:ext>
        </pc:extLst>
      </pc:sldChg>
    </pc:docChg>
  </pc:docChgLst>
  <pc:docChgLst>
    <pc:chgData name="Uma Kumari" userId="S::uma.kumari@simplilearn.com::f154a5f4-9073-40a7-83a4-0584e0f34eaa" providerId="AD" clId="Web-{7A7A578A-BC77-3D79-834D-8EBDF479AE41}"/>
    <pc:docChg chg="modSld">
      <pc:chgData name="Uma Kumari" userId="S::uma.kumari@simplilearn.com::f154a5f4-9073-40a7-83a4-0584e0f34eaa" providerId="AD" clId="Web-{7A7A578A-BC77-3D79-834D-8EBDF479AE41}" dt="2024-01-29T15:42:24.409" v="0"/>
      <pc:docMkLst>
        <pc:docMk/>
      </pc:docMkLst>
      <pc:sldChg chg="delSp">
        <pc:chgData name="Uma Kumari" userId="S::uma.kumari@simplilearn.com::f154a5f4-9073-40a7-83a4-0584e0f34eaa" providerId="AD" clId="Web-{7A7A578A-BC77-3D79-834D-8EBDF479AE41}" dt="2024-01-29T15:42:24.409" v="0"/>
        <pc:sldMkLst>
          <pc:docMk/>
          <pc:sldMk cId="1059422990" sldId="398"/>
        </pc:sldMkLst>
      </pc:sldChg>
    </pc:docChg>
  </pc:docChgLst>
  <pc:docChgLst>
    <pc:chgData name="Uma Kumari" userId="f154a5f4-9073-40a7-83a4-0584e0f34eaa" providerId="ADAL" clId="{3A393B0D-5867-4190-A3E4-01DF62D15998}"/>
    <pc:docChg chg="undo custSel addSld delSld modSld sldOrd">
      <pc:chgData name="Uma Kumari" userId="f154a5f4-9073-40a7-83a4-0584e0f34eaa" providerId="ADAL" clId="{3A393B0D-5867-4190-A3E4-01DF62D15998}" dt="2024-01-04T11:29:45.484" v="192" actId="20577"/>
      <pc:docMkLst>
        <pc:docMk/>
      </pc:docMkLst>
      <pc:sldChg chg="addCm delCm modNotesTx">
        <pc:chgData name="Uma Kumari" userId="f154a5f4-9073-40a7-83a4-0584e0f34eaa" providerId="ADAL" clId="{3A393B0D-5867-4190-A3E4-01DF62D15998}" dt="2024-01-04T09:48:18.535" v="33" actId="20577"/>
        <pc:sldMkLst>
          <pc:docMk/>
          <pc:sldMk cId="0" sldId="259"/>
        </pc:sldMkLst>
        <pc:extLst>
          <p:ext xmlns:p="http://schemas.openxmlformats.org/presentationml/2006/main" uri="{D6D511B9-2390-475A-947B-AFAB55BFBCF1}">
            <pc226:cmChg xmlns:pc226="http://schemas.microsoft.com/office/powerpoint/2022/06/main/command" chg="del">
              <pc226:chgData name="Uma Kumari" userId="f154a5f4-9073-40a7-83a4-0584e0f34eaa" providerId="ADAL" clId="{3A393B0D-5867-4190-A3E4-01DF62D15998}" dt="2024-01-04T09:42:54.597" v="0"/>
              <pc2:cmMkLst xmlns:pc2="http://schemas.microsoft.com/office/powerpoint/2019/9/main/command">
                <pc:docMk/>
                <pc:sldMk cId="0" sldId="259"/>
                <pc2:cmMk id="{48788822-DABB-4D2E-93CB-171BB2246A25}"/>
              </pc2:cmMkLst>
            </pc226:cmChg>
            <pc226:cmChg xmlns:pc226="http://schemas.microsoft.com/office/powerpoint/2022/06/main/command" chg="add">
              <pc226:chgData name="Uma Kumari" userId="f154a5f4-9073-40a7-83a4-0584e0f34eaa" providerId="ADAL" clId="{3A393B0D-5867-4190-A3E4-01DF62D15998}" dt="2024-01-04T09:45:53.267" v="1"/>
              <pc2:cmMkLst xmlns:pc2="http://schemas.microsoft.com/office/powerpoint/2019/9/main/command">
                <pc:docMk/>
                <pc:sldMk cId="0" sldId="259"/>
                <pc2:cmMk id="{49B68CD4-9F5C-45E3-8789-D12FAD950ADE}"/>
              </pc2:cmMkLst>
            </pc226:cmChg>
          </p:ext>
        </pc:extLst>
      </pc:sldChg>
      <pc:sldChg chg="add">
        <pc:chgData name="Uma Kumari" userId="f154a5f4-9073-40a7-83a4-0584e0f34eaa" providerId="ADAL" clId="{3A393B0D-5867-4190-A3E4-01DF62D15998}" dt="2024-01-04T10:04:47.831" v="44"/>
        <pc:sldMkLst>
          <pc:docMk/>
          <pc:sldMk cId="3875763276" sldId="275"/>
        </pc:sldMkLst>
      </pc:sldChg>
      <pc:sldChg chg="addCm modCm">
        <pc:chgData name="Uma Kumari" userId="f154a5f4-9073-40a7-83a4-0584e0f34eaa" providerId="ADAL" clId="{3A393B0D-5867-4190-A3E4-01DF62D15998}" dt="2024-01-04T11:28:44.232" v="152"/>
        <pc:sldMkLst>
          <pc:docMk/>
          <pc:sldMk cId="2036620006" sldId="277"/>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3A393B0D-5867-4190-A3E4-01DF62D15998}" dt="2024-01-04T11:28:44.232" v="152"/>
              <pc2:cmMkLst xmlns:pc2="http://schemas.microsoft.com/office/powerpoint/2019/9/main/command">
                <pc:docMk/>
                <pc:sldMk cId="2036620006" sldId="277"/>
                <pc2:cmMk id="{F1092F87-32C4-4CAE-9FA5-263C75A9EDB2}"/>
              </pc2:cmMkLst>
            </pc226:cmChg>
          </p:ext>
        </pc:extLst>
      </pc:sldChg>
      <pc:sldChg chg="del addCm modNotesTx">
        <pc:chgData name="Uma Kumari" userId="f154a5f4-9073-40a7-83a4-0584e0f34eaa" providerId="ADAL" clId="{3A393B0D-5867-4190-A3E4-01DF62D15998}" dt="2024-01-04T11:02:23.312" v="105" actId="47"/>
        <pc:sldMkLst>
          <pc:docMk/>
          <pc:sldMk cId="4005574598" sldId="284"/>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3A393B0D-5867-4190-A3E4-01DF62D15998}" dt="2024-01-04T09:57:55.729" v="39"/>
              <pc2:cmMkLst xmlns:pc2="http://schemas.microsoft.com/office/powerpoint/2019/9/main/command">
                <pc:docMk/>
                <pc:sldMk cId="4005574598" sldId="284"/>
                <pc2:cmMk id="{58CE0F4F-F479-478C-A155-D205C4EE9D5A}"/>
              </pc2:cmMkLst>
            </pc226:cmChg>
          </p:ext>
        </pc:extLst>
      </pc:sldChg>
      <pc:sldChg chg="addCm modCm modNotesTx">
        <pc:chgData name="Uma Kumari" userId="f154a5f4-9073-40a7-83a4-0584e0f34eaa" providerId="ADAL" clId="{3A393B0D-5867-4190-A3E4-01DF62D15998}" dt="2024-01-04T11:18:19.693" v="119" actId="20577"/>
        <pc:sldMkLst>
          <pc:docMk/>
          <pc:sldMk cId="2396102663" sldId="378"/>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3A393B0D-5867-4190-A3E4-01DF62D15998}" dt="2024-01-04T10:02:23.555" v="41"/>
              <pc2:cmMkLst xmlns:pc2="http://schemas.microsoft.com/office/powerpoint/2019/9/main/command">
                <pc:docMk/>
                <pc:sldMk cId="2396102663" sldId="378"/>
                <pc2:cmMk id="{C54D5A0A-1ED1-4CAA-9D07-9DCB29827B8F}"/>
              </pc2:cmMkLst>
            </pc226:cmChg>
          </p:ext>
        </pc:extLst>
      </pc:sldChg>
      <pc:sldChg chg="addCm modNotesTx">
        <pc:chgData name="Uma Kumari" userId="f154a5f4-9073-40a7-83a4-0584e0f34eaa" providerId="ADAL" clId="{3A393B0D-5867-4190-A3E4-01DF62D15998}" dt="2024-01-04T10:09:55.189" v="104" actId="20577"/>
        <pc:sldMkLst>
          <pc:docMk/>
          <pc:sldMk cId="2734539806" sldId="379"/>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3A393B0D-5867-4190-A3E4-01DF62D15998}" dt="2024-01-04T10:02:45.752" v="42"/>
              <pc2:cmMkLst xmlns:pc2="http://schemas.microsoft.com/office/powerpoint/2019/9/main/command">
                <pc:docMk/>
                <pc:sldMk cId="2734539806" sldId="379"/>
                <pc2:cmMk id="{A35F1E78-688A-4551-83FD-B0F551483ADF}"/>
              </pc2:cmMkLst>
            </pc226:cmChg>
          </p:ext>
        </pc:extLst>
      </pc:sldChg>
      <pc:sldChg chg="modCm modNotesTx">
        <pc:chgData name="Uma Kumari" userId="f154a5f4-9073-40a7-83a4-0584e0f34eaa" providerId="ADAL" clId="{3A393B0D-5867-4190-A3E4-01DF62D15998}" dt="2024-01-04T11:19:02.782" v="135" actId="20577"/>
        <pc:sldMkLst>
          <pc:docMk/>
          <pc:sldMk cId="4089060999" sldId="381"/>
        </pc:sldMkLst>
        <pc:extLst>
          <p:ext xmlns:p="http://schemas.openxmlformats.org/presentationml/2006/main" uri="{D6D511B9-2390-475A-947B-AFAB55BFBCF1}">
            <pc226:cmChg xmlns:pc226="http://schemas.microsoft.com/office/powerpoint/2022/06/main/command" chg="mod">
              <pc226:chgData name="Uma Kumari" userId="f154a5f4-9073-40a7-83a4-0584e0f34eaa" providerId="ADAL" clId="{3A393B0D-5867-4190-A3E4-01DF62D15998}" dt="2024-01-04T11:11:26.788" v="108"/>
              <pc2:cmMkLst xmlns:pc2="http://schemas.microsoft.com/office/powerpoint/2019/9/main/command">
                <pc:docMk/>
                <pc:sldMk cId="4089060999" sldId="381"/>
                <pc2:cmMk id="{FF40034E-C8F5-4AEF-A8F5-3FF95168E40F}"/>
              </pc2:cmMkLst>
            </pc226:cmChg>
          </p:ext>
        </pc:extLst>
      </pc:sldChg>
      <pc:sldChg chg="addCm modNotesTx">
        <pc:chgData name="Uma Kumari" userId="f154a5f4-9073-40a7-83a4-0584e0f34eaa" providerId="ADAL" clId="{3A393B0D-5867-4190-A3E4-01DF62D15998}" dt="2024-01-04T10:05:40.208" v="47"/>
        <pc:sldMkLst>
          <pc:docMk/>
          <pc:sldMk cId="3618581887" sldId="383"/>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3A393B0D-5867-4190-A3E4-01DF62D15998}" dt="2024-01-04T10:02:59.158" v="43"/>
              <pc2:cmMkLst xmlns:pc2="http://schemas.microsoft.com/office/powerpoint/2019/9/main/command">
                <pc:docMk/>
                <pc:sldMk cId="3618581887" sldId="383"/>
                <pc2:cmMk id="{2C360270-FFC2-4E42-9996-2285B84FF1AF}"/>
              </pc2:cmMkLst>
            </pc226:cmChg>
          </p:ext>
        </pc:extLst>
      </pc:sldChg>
      <pc:sldChg chg="addCm modCm modNotesTx">
        <pc:chgData name="Uma Kumari" userId="f154a5f4-9073-40a7-83a4-0584e0f34eaa" providerId="ADAL" clId="{3A393B0D-5867-4190-A3E4-01DF62D15998}" dt="2024-01-04T10:09:39.076" v="71"/>
        <pc:sldMkLst>
          <pc:docMk/>
          <pc:sldMk cId="2901554785" sldId="388"/>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3A393B0D-5867-4190-A3E4-01DF62D15998}" dt="2024-01-04T09:55:02.094" v="38"/>
              <pc2:cmMkLst xmlns:pc2="http://schemas.microsoft.com/office/powerpoint/2019/9/main/command">
                <pc:docMk/>
                <pc:sldMk cId="2901554785" sldId="388"/>
                <pc2:cmMk id="{1F9015A6-5666-4F97-9E73-8973EDE11CA5}"/>
              </pc2:cmMkLst>
            </pc226:cmChg>
          </p:ext>
        </pc:extLst>
      </pc:sldChg>
      <pc:sldChg chg="modNotesTx">
        <pc:chgData name="Uma Kumari" userId="f154a5f4-9073-40a7-83a4-0584e0f34eaa" providerId="ADAL" clId="{3A393B0D-5867-4190-A3E4-01DF62D15998}" dt="2024-01-04T11:19:54.391" v="150" actId="20577"/>
        <pc:sldMkLst>
          <pc:docMk/>
          <pc:sldMk cId="1331790163" sldId="391"/>
        </pc:sldMkLst>
      </pc:sldChg>
      <pc:sldChg chg="addCm modNotesTx">
        <pc:chgData name="Uma Kumari" userId="f154a5f4-9073-40a7-83a4-0584e0f34eaa" providerId="ADAL" clId="{3A393B0D-5867-4190-A3E4-01DF62D15998}" dt="2024-01-04T11:18:39.100" v="122"/>
        <pc:sldMkLst>
          <pc:docMk/>
          <pc:sldMk cId="2475413167" sldId="392"/>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3A393B0D-5867-4190-A3E4-01DF62D15998}" dt="2024-01-04T09:52:44.270" v="35"/>
              <pc2:cmMkLst xmlns:pc2="http://schemas.microsoft.com/office/powerpoint/2019/9/main/command">
                <pc:docMk/>
                <pc:sldMk cId="2475413167" sldId="392"/>
                <pc2:cmMk id="{ECB1BB8A-B115-45BD-B965-D4EF47823B34}"/>
              </pc2:cmMkLst>
            </pc226:cmChg>
          </p:ext>
        </pc:extLst>
      </pc:sldChg>
      <pc:sldChg chg="addCm modCm">
        <pc:chgData name="Uma Kumari" userId="f154a5f4-9073-40a7-83a4-0584e0f34eaa" providerId="ADAL" clId="{3A393B0D-5867-4190-A3E4-01DF62D15998}" dt="2024-01-04T09:47:51.833" v="5"/>
        <pc:sldMkLst>
          <pc:docMk/>
          <pc:sldMk cId="102420538" sldId="393"/>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3A393B0D-5867-4190-A3E4-01DF62D15998}" dt="2024-01-04T09:47:51.833" v="5"/>
              <pc2:cmMkLst xmlns:pc2="http://schemas.microsoft.com/office/powerpoint/2019/9/main/command">
                <pc:docMk/>
                <pc:sldMk cId="102420538" sldId="393"/>
                <pc2:cmMk id="{3834909B-6046-4C0C-BE4E-EDF99A551080}"/>
              </pc2:cmMkLst>
            </pc226:cmChg>
          </p:ext>
        </pc:extLst>
      </pc:sldChg>
      <pc:sldChg chg="modSp mod ord addCm">
        <pc:chgData name="Uma Kumari" userId="f154a5f4-9073-40a7-83a4-0584e0f34eaa" providerId="ADAL" clId="{3A393B0D-5867-4190-A3E4-01DF62D15998}" dt="2024-01-04T11:29:45.484" v="192" actId="20577"/>
        <pc:sldMkLst>
          <pc:docMk/>
          <pc:sldMk cId="3735389184" sldId="394"/>
        </pc:sldMkLst>
        <pc:extLst>
          <p:ext xmlns:p="http://schemas.openxmlformats.org/presentationml/2006/main" uri="{D6D511B9-2390-475A-947B-AFAB55BFBCF1}">
            <pc226:cmChg xmlns:pc226="http://schemas.microsoft.com/office/powerpoint/2022/06/main/command" chg="add">
              <pc226:chgData name="Uma Kumari" userId="f154a5f4-9073-40a7-83a4-0584e0f34eaa" providerId="ADAL" clId="{3A393B0D-5867-4190-A3E4-01DF62D15998}" dt="2024-01-04T11:11:55.095" v="109"/>
              <pc2:cmMkLst xmlns:pc2="http://schemas.microsoft.com/office/powerpoint/2019/9/main/command">
                <pc:docMk/>
                <pc:sldMk cId="3735389184" sldId="394"/>
                <pc2:cmMk id="{7390E149-27CF-4B89-A1A4-83D0AABDD950}"/>
              </pc2:cmMkLst>
            </pc226:cmChg>
          </p:ext>
        </pc:extLst>
      </pc:sldChg>
      <pc:sldChg chg="addCm modCm modNotesTx">
        <pc:chgData name="Uma Kumari" userId="f154a5f4-9073-40a7-83a4-0584e0f34eaa" providerId="ADAL" clId="{3A393B0D-5867-4190-A3E4-01DF62D15998}" dt="2024-01-04T11:18:23.705" v="121" actId="20577"/>
        <pc:sldMkLst>
          <pc:docMk/>
          <pc:sldMk cId="1961131051" sldId="395"/>
        </pc:sldMkLst>
        <pc:extLst>
          <p:ext xmlns:p="http://schemas.openxmlformats.org/presentationml/2006/main" uri="{D6D511B9-2390-475A-947B-AFAB55BFBCF1}">
            <pc226:cmChg xmlns:pc226="http://schemas.microsoft.com/office/powerpoint/2022/06/main/command" chg="add mod">
              <pc226:chgData name="Uma Kumari" userId="f154a5f4-9073-40a7-83a4-0584e0f34eaa" providerId="ADAL" clId="{3A393B0D-5867-4190-A3E4-01DF62D15998}" dt="2024-01-04T11:16:57.333" v="112"/>
              <pc2:cmMkLst xmlns:pc2="http://schemas.microsoft.com/office/powerpoint/2019/9/main/command">
                <pc:docMk/>
                <pc:sldMk cId="1961131051" sldId="395"/>
                <pc2:cmMk id="{BC82FC1F-8F97-4CE3-9396-18A2E4046016}"/>
              </pc2:cmMkLst>
            </pc226:cmChg>
          </p:ext>
        </pc:extLst>
      </pc:sldChg>
    </pc:docChg>
  </pc:docChgLst>
  <pc:docChgLst>
    <pc:chgData name="Roop Kumar" userId="ec229fc9-1ae5-4424-ad91-f4b472f033de" providerId="ADAL" clId="{CC3466F3-F55C-4FC4-AC5C-6E1CA41CF4C6}"/>
    <pc:docChg chg="custSel addSld delSld modSld sldOrd modMainMaster replTag delTag">
      <pc:chgData name="Roop Kumar" userId="ec229fc9-1ae5-4424-ad91-f4b472f033de" providerId="ADAL" clId="{CC3466F3-F55C-4FC4-AC5C-6E1CA41CF4C6}" dt="2024-02-22T07:46:08.231" v="457"/>
      <pc:docMkLst>
        <pc:docMk/>
      </pc:docMkLst>
      <pc:sldChg chg="replTag delTag">
        <pc:chgData name="Roop Kumar" userId="ec229fc9-1ae5-4424-ad91-f4b472f033de" providerId="ADAL" clId="{CC3466F3-F55C-4FC4-AC5C-6E1CA41CF4C6}" dt="2024-02-22T07:29:04.170" v="431"/>
        <pc:sldMkLst>
          <pc:docMk/>
          <pc:sldMk cId="581828306" sldId="256"/>
        </pc:sldMkLst>
      </pc:sldChg>
      <pc:sldChg chg="replTag delTag">
        <pc:chgData name="Roop Kumar" userId="ec229fc9-1ae5-4424-ad91-f4b472f033de" providerId="ADAL" clId="{CC3466F3-F55C-4FC4-AC5C-6E1CA41CF4C6}" dt="2024-02-22T07:29:04.972" v="435"/>
        <pc:sldMkLst>
          <pc:docMk/>
          <pc:sldMk cId="0" sldId="259"/>
        </pc:sldMkLst>
      </pc:sldChg>
      <pc:sldChg chg="replTag delTag">
        <pc:chgData name="Roop Kumar" userId="ec229fc9-1ae5-4424-ad91-f4b472f033de" providerId="ADAL" clId="{CC3466F3-F55C-4FC4-AC5C-6E1CA41CF4C6}" dt="2024-02-22T07:29:09.615" v="441"/>
        <pc:sldMkLst>
          <pc:docMk/>
          <pc:sldMk cId="1070346001" sldId="262"/>
        </pc:sldMkLst>
      </pc:sldChg>
      <pc:sldChg chg="replTag delTag">
        <pc:chgData name="Roop Kumar" userId="ec229fc9-1ae5-4424-ad91-f4b472f033de" providerId="ADAL" clId="{CC3466F3-F55C-4FC4-AC5C-6E1CA41CF4C6}" dt="2024-02-22T07:29:11.333" v="447"/>
        <pc:sldMkLst>
          <pc:docMk/>
          <pc:sldMk cId="2036620006" sldId="277"/>
        </pc:sldMkLst>
      </pc:sldChg>
      <pc:sldChg chg="replTag delTag">
        <pc:chgData name="Roop Kumar" userId="ec229fc9-1ae5-4424-ad91-f4b472f033de" providerId="ADAL" clId="{CC3466F3-F55C-4FC4-AC5C-6E1CA41CF4C6}" dt="2024-02-13T10:13:12.998" v="379"/>
        <pc:sldMkLst>
          <pc:docMk/>
          <pc:sldMk cId="2396102663" sldId="378"/>
        </pc:sldMkLst>
      </pc:sldChg>
      <pc:sldChg chg="replTag delTag">
        <pc:chgData name="Roop Kumar" userId="ec229fc9-1ae5-4424-ad91-f4b472f033de" providerId="ADAL" clId="{CC3466F3-F55C-4FC4-AC5C-6E1CA41CF4C6}" dt="2024-02-13T10:13:12.156" v="375"/>
        <pc:sldMkLst>
          <pc:docMk/>
          <pc:sldMk cId="2734539806" sldId="379"/>
        </pc:sldMkLst>
      </pc:sldChg>
      <pc:sldChg chg="replTag delTag">
        <pc:chgData name="Roop Kumar" userId="ec229fc9-1ae5-4424-ad91-f4b472f033de" providerId="ADAL" clId="{CC3466F3-F55C-4FC4-AC5C-6E1CA41CF4C6}" dt="2024-02-22T07:29:13.526" v="451"/>
        <pc:sldMkLst>
          <pc:docMk/>
          <pc:sldMk cId="4089060999" sldId="381"/>
        </pc:sldMkLst>
      </pc:sldChg>
      <pc:sldChg chg="replTag delTag">
        <pc:chgData name="Roop Kumar" userId="ec229fc9-1ae5-4424-ad91-f4b472f033de" providerId="ADAL" clId="{CC3466F3-F55C-4FC4-AC5C-6E1CA41CF4C6}" dt="2024-02-13T10:12:00.545" v="324"/>
        <pc:sldMkLst>
          <pc:docMk/>
          <pc:sldMk cId="3618581887" sldId="383"/>
        </pc:sldMkLst>
      </pc:sldChg>
      <pc:sldChg chg="replTag delTag">
        <pc:chgData name="Roop Kumar" userId="ec229fc9-1ae5-4424-ad91-f4b472f033de" providerId="ADAL" clId="{CC3466F3-F55C-4FC4-AC5C-6E1CA41CF4C6}" dt="2024-02-22T07:29:10.786" v="445"/>
        <pc:sldMkLst>
          <pc:docMk/>
          <pc:sldMk cId="3472120322" sldId="384"/>
        </pc:sldMkLst>
      </pc:sldChg>
      <pc:sldChg chg="replTag delTag">
        <pc:chgData name="Roop Kumar" userId="ec229fc9-1ae5-4424-ad91-f4b472f033de" providerId="ADAL" clId="{CC3466F3-F55C-4FC4-AC5C-6E1CA41CF4C6}" dt="2024-02-22T07:29:04.598" v="433"/>
        <pc:sldMkLst>
          <pc:docMk/>
          <pc:sldMk cId="710290067" sldId="385"/>
        </pc:sldMkLst>
      </pc:sldChg>
      <pc:sldChg chg="replTag delTag">
        <pc:chgData name="Roop Kumar" userId="ec229fc9-1ae5-4424-ad91-f4b472f033de" providerId="ADAL" clId="{CC3466F3-F55C-4FC4-AC5C-6E1CA41CF4C6}" dt="2024-02-22T07:29:10.247" v="443"/>
        <pc:sldMkLst>
          <pc:docMk/>
          <pc:sldMk cId="547390991" sldId="387"/>
        </pc:sldMkLst>
      </pc:sldChg>
      <pc:sldChg chg="replTag delTag">
        <pc:chgData name="Roop Kumar" userId="ec229fc9-1ae5-4424-ad91-f4b472f033de" providerId="ADAL" clId="{CC3466F3-F55C-4FC4-AC5C-6E1CA41CF4C6}" dt="2024-02-22T07:29:07.879" v="439"/>
        <pc:sldMkLst>
          <pc:docMk/>
          <pc:sldMk cId="1109232934" sldId="390"/>
        </pc:sldMkLst>
      </pc:sldChg>
      <pc:sldChg chg="replTag delTag">
        <pc:chgData name="Roop Kumar" userId="ec229fc9-1ae5-4424-ad91-f4b472f033de" providerId="ADAL" clId="{CC3466F3-F55C-4FC4-AC5C-6E1CA41CF4C6}" dt="2024-02-22T07:29:12.894" v="449"/>
        <pc:sldMkLst>
          <pc:docMk/>
          <pc:sldMk cId="1331790163" sldId="391"/>
        </pc:sldMkLst>
      </pc:sldChg>
      <pc:sldChg chg="replTag delTag">
        <pc:chgData name="Roop Kumar" userId="ec229fc9-1ae5-4424-ad91-f4b472f033de" providerId="ADAL" clId="{CC3466F3-F55C-4FC4-AC5C-6E1CA41CF4C6}" dt="2024-02-22T07:46:08.231" v="457"/>
        <pc:sldMkLst>
          <pc:docMk/>
          <pc:sldMk cId="2475413167" sldId="392"/>
        </pc:sldMkLst>
      </pc:sldChg>
      <pc:sldChg chg="replTag delTag">
        <pc:chgData name="Roop Kumar" userId="ec229fc9-1ae5-4424-ad91-f4b472f033de" providerId="ADAL" clId="{CC3466F3-F55C-4FC4-AC5C-6E1CA41CF4C6}" dt="2024-02-22T07:29:06.992" v="437"/>
        <pc:sldMkLst>
          <pc:docMk/>
          <pc:sldMk cId="102420538" sldId="393"/>
        </pc:sldMkLst>
      </pc:sldChg>
      <pc:sldChg chg="replTag delTag">
        <pc:chgData name="Roop Kumar" userId="ec229fc9-1ae5-4424-ad91-f4b472f033de" providerId="ADAL" clId="{CC3466F3-F55C-4FC4-AC5C-6E1CA41CF4C6}" dt="2024-02-22T07:26:43.136" v="385"/>
        <pc:sldMkLst>
          <pc:docMk/>
          <pc:sldMk cId="3735389184" sldId="394"/>
        </pc:sldMkLst>
      </pc:sldChg>
      <pc:sldChg chg="replTag delTag">
        <pc:chgData name="Roop Kumar" userId="ec229fc9-1ae5-4424-ad91-f4b472f033de" providerId="ADAL" clId="{CC3466F3-F55C-4FC4-AC5C-6E1CA41CF4C6}" dt="2024-02-22T07:28:39.890" v="423"/>
        <pc:sldMkLst>
          <pc:docMk/>
          <pc:sldMk cId="1961131051" sldId="395"/>
        </pc:sldMkLst>
      </pc:sldChg>
      <pc:sldChg chg="replTag delTag">
        <pc:chgData name="Roop Kumar" userId="ec229fc9-1ae5-4424-ad91-f4b472f033de" providerId="ADAL" clId="{CC3466F3-F55C-4FC4-AC5C-6E1CA41CF4C6}" dt="2024-02-22T07:29:02.381" v="425"/>
        <pc:sldMkLst>
          <pc:docMk/>
          <pc:sldMk cId="631511413" sldId="396"/>
        </pc:sldMkLst>
      </pc:sldChg>
      <pc:sldChg chg="replTag delTag">
        <pc:chgData name="Roop Kumar" userId="ec229fc9-1ae5-4424-ad91-f4b472f033de" providerId="ADAL" clId="{CC3466F3-F55C-4FC4-AC5C-6E1CA41CF4C6}" dt="2024-02-22T07:29:03.764" v="429"/>
        <pc:sldMkLst>
          <pc:docMk/>
          <pc:sldMk cId="3130047995" sldId="397"/>
        </pc:sldMkLst>
      </pc:sldChg>
      <pc:sldChg chg="replTag delTag">
        <pc:chgData name="Roop Kumar" userId="ec229fc9-1ae5-4424-ad91-f4b472f033de" providerId="ADAL" clId="{CC3466F3-F55C-4FC4-AC5C-6E1CA41CF4C6}" dt="2024-02-22T07:29:03.301" v="427"/>
        <pc:sldMkLst>
          <pc:docMk/>
          <pc:sldMk cId="1059422990" sldId="398"/>
        </pc:sldMkLst>
      </pc:sldChg>
      <pc:sldChg chg="replTag delTag">
        <pc:chgData name="Roop Kumar" userId="ec229fc9-1ae5-4424-ad91-f4b472f033de" providerId="ADAL" clId="{CC3466F3-F55C-4FC4-AC5C-6E1CA41CF4C6}" dt="2024-02-13T10:12:06.849" v="334"/>
        <pc:sldMkLst>
          <pc:docMk/>
          <pc:sldMk cId="583107272" sldId="399"/>
        </pc:sldMkLst>
      </pc:sldChg>
      <pc:sldChg chg="replTag delTag">
        <pc:chgData name="Roop Kumar" userId="ec229fc9-1ae5-4424-ad91-f4b472f033de" providerId="ADAL" clId="{CC3466F3-F55C-4FC4-AC5C-6E1CA41CF4C6}" dt="2024-02-13T10:12:16.971" v="342"/>
        <pc:sldMkLst>
          <pc:docMk/>
          <pc:sldMk cId="1084235312" sldId="400"/>
        </pc:sldMkLst>
      </pc:sldChg>
      <pc:sldChg chg="replTag delTag">
        <pc:chgData name="Roop Kumar" userId="ec229fc9-1ae5-4424-ad91-f4b472f033de" providerId="ADAL" clId="{CC3466F3-F55C-4FC4-AC5C-6E1CA41CF4C6}" dt="2024-02-13T10:12:19.344" v="344"/>
        <pc:sldMkLst>
          <pc:docMk/>
          <pc:sldMk cId="1318806770" sldId="401"/>
        </pc:sldMkLst>
      </pc:sldChg>
      <pc:sldChg chg="replTag delTag">
        <pc:chgData name="Roop Kumar" userId="ec229fc9-1ae5-4424-ad91-f4b472f033de" providerId="ADAL" clId="{CC3466F3-F55C-4FC4-AC5C-6E1CA41CF4C6}" dt="2024-02-13T10:12:19.969" v="346"/>
        <pc:sldMkLst>
          <pc:docMk/>
          <pc:sldMk cId="3295602147" sldId="402"/>
        </pc:sldMkLst>
      </pc:sldChg>
      <pc:sldChg chg="replTag delTag">
        <pc:chgData name="Roop Kumar" userId="ec229fc9-1ae5-4424-ad91-f4b472f033de" providerId="ADAL" clId="{CC3466F3-F55C-4FC4-AC5C-6E1CA41CF4C6}" dt="2024-02-13T10:12:22.050" v="348"/>
        <pc:sldMkLst>
          <pc:docMk/>
          <pc:sldMk cId="251087069" sldId="403"/>
        </pc:sldMkLst>
      </pc:sldChg>
      <pc:sldChg chg="addSp delSp modSp new del mod ord modClrScheme replTag delTag chgLayout">
        <pc:chgData name="Roop Kumar" userId="ec229fc9-1ae5-4424-ad91-f4b472f033de" providerId="ADAL" clId="{CC3466F3-F55C-4FC4-AC5C-6E1CA41CF4C6}" dt="2024-02-13T10:13:12.138" v="373" actId="47"/>
        <pc:sldMkLst>
          <pc:docMk/>
          <pc:sldMk cId="3836495431" sldId="404"/>
        </pc:sldMkLst>
      </pc:sldChg>
      <pc:sldMasterChg chg="replTag delTag modSldLayout">
        <pc:chgData name="Roop Kumar" userId="ec229fc9-1ae5-4424-ad91-f4b472f033de" providerId="ADAL" clId="{CC3466F3-F55C-4FC4-AC5C-6E1CA41CF4C6}" dt="2024-02-13T09:52:46.902" v="301"/>
        <pc:sldMasterMkLst>
          <pc:docMk/>
          <pc:sldMasterMk cId="3368593342" sldId="2147483673"/>
        </pc:sldMasterMkLst>
        <pc:sldLayoutChg chg="replTag delTag">
          <pc:chgData name="Roop Kumar" userId="ec229fc9-1ae5-4424-ad91-f4b472f033de" providerId="ADAL" clId="{CC3466F3-F55C-4FC4-AC5C-6E1CA41CF4C6}" dt="2024-02-13T09:09:31.496" v="199"/>
          <pc:sldLayoutMkLst>
            <pc:docMk/>
            <pc:sldMasterMk cId="3368593342" sldId="2147483673"/>
            <pc:sldLayoutMk cId="3577397302" sldId="2147483683"/>
          </pc:sldLayoutMkLst>
        </pc:sldLayoutChg>
        <pc:sldLayoutChg chg="replTag delTag">
          <pc:chgData name="Roop Kumar" userId="ec229fc9-1ae5-4424-ad91-f4b472f033de" providerId="ADAL" clId="{CC3466F3-F55C-4FC4-AC5C-6E1CA41CF4C6}" dt="2024-02-13T09:10:22.761" v="231"/>
          <pc:sldLayoutMkLst>
            <pc:docMk/>
            <pc:sldMasterMk cId="3368593342" sldId="2147483673"/>
            <pc:sldLayoutMk cId="972632109" sldId="2147483684"/>
          </pc:sldLayoutMkLst>
        </pc:sldLayoutChg>
        <pc:sldLayoutChg chg="replTag delTag">
          <pc:chgData name="Roop Kumar" userId="ec229fc9-1ae5-4424-ad91-f4b472f033de" providerId="ADAL" clId="{CC3466F3-F55C-4FC4-AC5C-6E1CA41CF4C6}" dt="2024-02-13T09:11:40.394" v="265"/>
          <pc:sldLayoutMkLst>
            <pc:docMk/>
            <pc:sldMasterMk cId="3368593342" sldId="2147483673"/>
            <pc:sldLayoutMk cId="1585036707" sldId="2147483690"/>
          </pc:sldLayoutMkLst>
        </pc:sldLayoutChg>
        <pc:sldLayoutChg chg="replTag delTag">
          <pc:chgData name="Roop Kumar" userId="ec229fc9-1ae5-4424-ad91-f4b472f033de" providerId="ADAL" clId="{CC3466F3-F55C-4FC4-AC5C-6E1CA41CF4C6}" dt="2024-02-13T09:11:06.412" v="249"/>
          <pc:sldLayoutMkLst>
            <pc:docMk/>
            <pc:sldMasterMk cId="3368593342" sldId="2147483673"/>
            <pc:sldLayoutMk cId="515120827" sldId="2147483691"/>
          </pc:sldLayoutMkLst>
        </pc:sldLayoutChg>
        <pc:sldLayoutChg chg="replTag delTag">
          <pc:chgData name="Roop Kumar" userId="ec229fc9-1ae5-4424-ad91-f4b472f033de" providerId="ADAL" clId="{CC3466F3-F55C-4FC4-AC5C-6E1CA41CF4C6}" dt="2024-02-13T09:12:55.501" v="289"/>
          <pc:sldLayoutMkLst>
            <pc:docMk/>
            <pc:sldMasterMk cId="3368593342" sldId="2147483673"/>
            <pc:sldLayoutMk cId="3114373407" sldId="2147483694"/>
          </pc:sldLayoutMkLst>
        </pc:sldLayoutChg>
        <pc:sldLayoutChg chg="replTag delTag">
          <pc:chgData name="Roop Kumar" userId="ec229fc9-1ae5-4424-ad91-f4b472f033de" providerId="ADAL" clId="{CC3466F3-F55C-4FC4-AC5C-6E1CA41CF4C6}" dt="2024-02-13T09:11:13.475" v="255"/>
          <pc:sldLayoutMkLst>
            <pc:docMk/>
            <pc:sldMasterMk cId="3368593342" sldId="2147483673"/>
            <pc:sldLayoutMk cId="3084795018" sldId="2147483716"/>
          </pc:sldLayoutMkLst>
        </pc:sldLayoutChg>
        <pc:sldLayoutChg chg="replTag delTag">
          <pc:chgData name="Roop Kumar" userId="ec229fc9-1ae5-4424-ad91-f4b472f033de" providerId="ADAL" clId="{CC3466F3-F55C-4FC4-AC5C-6E1CA41CF4C6}" dt="2024-02-13T09:09:43.290" v="221"/>
          <pc:sldLayoutMkLst>
            <pc:docMk/>
            <pc:sldMasterMk cId="3368593342" sldId="2147483673"/>
            <pc:sldLayoutMk cId="597160004" sldId="2147483720"/>
          </pc:sldLayoutMkLst>
        </pc:sldLayoutChg>
        <pc:sldLayoutChg chg="replTag delTag">
          <pc:chgData name="Roop Kumar" userId="ec229fc9-1ae5-4424-ad91-f4b472f033de" providerId="ADAL" clId="{CC3466F3-F55C-4FC4-AC5C-6E1CA41CF4C6}" dt="2024-02-13T09:12:55.499" v="287"/>
          <pc:sldLayoutMkLst>
            <pc:docMk/>
            <pc:sldMasterMk cId="3368593342" sldId="2147483673"/>
            <pc:sldLayoutMk cId="2799609230" sldId="2147483724"/>
          </pc:sldLayoutMkLst>
        </pc:sldLayoutChg>
        <pc:sldLayoutChg chg="replTag delTag">
          <pc:chgData name="Roop Kumar" userId="ec229fc9-1ae5-4424-ad91-f4b472f033de" providerId="ADAL" clId="{CC3466F3-F55C-4FC4-AC5C-6E1CA41CF4C6}" dt="2024-02-13T09:09:31.487" v="191"/>
          <pc:sldLayoutMkLst>
            <pc:docMk/>
            <pc:sldMasterMk cId="3368593342" sldId="2147483673"/>
            <pc:sldLayoutMk cId="751311052" sldId="2147483726"/>
          </pc:sldLayoutMkLst>
        </pc:sldLayoutChg>
        <pc:sldLayoutChg chg="replTag delTag">
          <pc:chgData name="Roop Kumar" userId="ec229fc9-1ae5-4424-ad91-f4b472f033de" providerId="ADAL" clId="{CC3466F3-F55C-4FC4-AC5C-6E1CA41CF4C6}" dt="2024-02-13T09:52:46.902" v="301"/>
          <pc:sldLayoutMkLst>
            <pc:docMk/>
            <pc:sldMasterMk cId="3368593342" sldId="2147483673"/>
            <pc:sldLayoutMk cId="3949274327" sldId="2147483729"/>
          </pc:sldLayoutMkLst>
        </pc:sldLayoutChg>
        <pc:sldLayoutChg chg="replTag delTag">
          <pc:chgData name="Roop Kumar" userId="ec229fc9-1ae5-4424-ad91-f4b472f033de" providerId="ADAL" clId="{CC3466F3-F55C-4FC4-AC5C-6E1CA41CF4C6}" dt="2024-02-13T09:09:31.494" v="197"/>
          <pc:sldLayoutMkLst>
            <pc:docMk/>
            <pc:sldMasterMk cId="3368593342" sldId="2147483673"/>
            <pc:sldLayoutMk cId="4108817988" sldId="2147483730"/>
          </pc:sldLayoutMkLst>
        </pc:sldLayoutChg>
        <pc:sldLayoutChg chg="modSp mod replTag delTag">
          <pc:chgData name="Roop Kumar" userId="ec229fc9-1ae5-4424-ad91-f4b472f033de" providerId="ADAL" clId="{CC3466F3-F55C-4FC4-AC5C-6E1CA41CF4C6}" dt="2024-02-13T09:09:31.489" v="193"/>
          <pc:sldLayoutMkLst>
            <pc:docMk/>
            <pc:sldMasterMk cId="3368593342" sldId="2147483673"/>
            <pc:sldLayoutMk cId="3418561499" sldId="2147483733"/>
          </pc:sldLayoutMkLst>
        </pc:sldLayoutChg>
        <pc:sldLayoutChg chg="replTag delTag">
          <pc:chgData name="Roop Kumar" userId="ec229fc9-1ae5-4424-ad91-f4b472f033de" providerId="ADAL" clId="{CC3466F3-F55C-4FC4-AC5C-6E1CA41CF4C6}" dt="2024-02-13T09:09:31.492" v="195"/>
          <pc:sldLayoutMkLst>
            <pc:docMk/>
            <pc:sldMasterMk cId="3368593342" sldId="2147483673"/>
            <pc:sldLayoutMk cId="3468844079" sldId="2147483734"/>
          </pc:sldLayoutMkLst>
        </pc:sldLayoutChg>
        <pc:sldLayoutChg chg="replTag delTag">
          <pc:chgData name="Roop Kumar" userId="ec229fc9-1ae5-4424-ad91-f4b472f033de" providerId="ADAL" clId="{CC3466F3-F55C-4FC4-AC5C-6E1CA41CF4C6}" dt="2024-02-13T09:11:06.417" v="251"/>
          <pc:sldLayoutMkLst>
            <pc:docMk/>
            <pc:sldMasterMk cId="3368593342" sldId="2147483673"/>
            <pc:sldLayoutMk cId="590881920" sldId="2147483735"/>
          </pc:sldLayoutMkLst>
        </pc:sldLayoutChg>
        <pc:sldLayoutChg chg="replTag delTag">
          <pc:chgData name="Roop Kumar" userId="ec229fc9-1ae5-4424-ad91-f4b472f033de" providerId="ADAL" clId="{CC3466F3-F55C-4FC4-AC5C-6E1CA41CF4C6}" dt="2024-02-13T09:10:22.139" v="229"/>
          <pc:sldLayoutMkLst>
            <pc:docMk/>
            <pc:sldMasterMk cId="3368593342" sldId="2147483673"/>
            <pc:sldLayoutMk cId="189336738" sldId="2147483736"/>
          </pc:sldLayoutMkLst>
        </pc:sldLayoutChg>
        <pc:sldLayoutChg chg="replTag delTag">
          <pc:chgData name="Roop Kumar" userId="ec229fc9-1ae5-4424-ad91-f4b472f033de" providerId="ADAL" clId="{CC3466F3-F55C-4FC4-AC5C-6E1CA41CF4C6}" dt="2024-02-13T09:12:55.503" v="291"/>
          <pc:sldLayoutMkLst>
            <pc:docMk/>
            <pc:sldMasterMk cId="3368593342" sldId="2147483673"/>
            <pc:sldLayoutMk cId="3150942018" sldId="2147483737"/>
          </pc:sldLayoutMkLst>
        </pc:sldLayoutChg>
      </pc:sldMasterChg>
    </pc:docChg>
  </pc:docChgLst>
  <pc:docChgLst>
    <pc:chgData name="Uma Kumari" userId="S::uma.kumari@simplilearn.com::f154a5f4-9073-40a7-83a4-0584e0f34eaa" providerId="AD" clId="Web-{E3CA173E-1EB3-318B-456A-DB3646915EA3}"/>
    <pc:docChg chg="modSld">
      <pc:chgData name="Uma Kumari" userId="S::uma.kumari@simplilearn.com::f154a5f4-9073-40a7-83a4-0584e0f34eaa" providerId="AD" clId="Web-{E3CA173E-1EB3-318B-456A-DB3646915EA3}" dt="2024-01-19T06:04:38.194" v="61" actId="20577"/>
      <pc:docMkLst>
        <pc:docMk/>
      </pc:docMkLst>
      <pc:sldChg chg="modSp">
        <pc:chgData name="Uma Kumari" userId="S::uma.kumari@simplilearn.com::f154a5f4-9073-40a7-83a4-0584e0f34eaa" providerId="AD" clId="Web-{E3CA173E-1EB3-318B-456A-DB3646915EA3}" dt="2024-01-19T06:04:38.194" v="61" actId="20577"/>
        <pc:sldMkLst>
          <pc:docMk/>
          <pc:sldMk cId="3130047995" sldId="397"/>
        </pc:sldMkLst>
      </pc:sldChg>
      <pc:sldChg chg="addSp delSp modSp">
        <pc:chgData name="Uma Kumari" userId="S::uma.kumari@simplilearn.com::f154a5f4-9073-40a7-83a4-0584e0f34eaa" providerId="AD" clId="Web-{E3CA173E-1EB3-318B-456A-DB3646915EA3}" dt="2024-01-19T06:04:07.490" v="42" actId="14100"/>
        <pc:sldMkLst>
          <pc:docMk/>
          <pc:sldMk cId="1059422990" sldId="398"/>
        </pc:sldMkLst>
      </pc:sldChg>
    </pc:docChg>
  </pc:docChgLst>
  <pc:docChgLst>
    <pc:chgData name="Pritam Pal" userId="5f2243f0-6731-4cc6-93af-24a493b1dffc" providerId="ADAL" clId="{54726E96-B209-457E-8143-5746B04D5B8F}"/>
    <pc:docChg chg="undo custSel modSld">
      <pc:chgData name="Pritam Pal" userId="5f2243f0-6731-4cc6-93af-24a493b1dffc" providerId="ADAL" clId="{54726E96-B209-457E-8143-5746B04D5B8F}" dt="2025-02-25T06:26:51.347" v="483" actId="20577"/>
      <pc:docMkLst>
        <pc:docMk/>
      </pc:docMkLst>
      <pc:sldChg chg="addSp delSp modSp mod">
        <pc:chgData name="Pritam Pal" userId="5f2243f0-6731-4cc6-93af-24a493b1dffc" providerId="ADAL" clId="{54726E96-B209-457E-8143-5746B04D5B8F}" dt="2025-02-25T06:09:36.744" v="438" actId="478"/>
        <pc:sldMkLst>
          <pc:docMk/>
          <pc:sldMk cId="0" sldId="259"/>
        </pc:sldMkLst>
        <pc:spChg chg="mod">
          <ac:chgData name="Pritam Pal" userId="5f2243f0-6731-4cc6-93af-24a493b1dffc" providerId="ADAL" clId="{54726E96-B209-457E-8143-5746B04D5B8F}" dt="2025-02-25T06:03:30.076" v="437" actId="20577"/>
          <ac:spMkLst>
            <pc:docMk/>
            <pc:sldMk cId="0" sldId="259"/>
            <ac:spMk id="2" creationId="{B5829327-1B7A-9FBB-DADF-3FE357AB2FC9}"/>
          </ac:spMkLst>
        </pc:spChg>
      </pc:sldChg>
      <pc:sldChg chg="modSp mod">
        <pc:chgData name="Pritam Pal" userId="5f2243f0-6731-4cc6-93af-24a493b1dffc" providerId="ADAL" clId="{54726E96-B209-457E-8143-5746B04D5B8F}" dt="2025-02-24T06:24:09.153" v="223" actId="20577"/>
        <pc:sldMkLst>
          <pc:docMk/>
          <pc:sldMk cId="0" sldId="266"/>
        </pc:sldMkLst>
        <pc:spChg chg="mod">
          <ac:chgData name="Pritam Pal" userId="5f2243f0-6731-4cc6-93af-24a493b1dffc" providerId="ADAL" clId="{54726E96-B209-457E-8143-5746B04D5B8F}" dt="2025-02-24T06:24:09.153" v="223" actId="20577"/>
          <ac:spMkLst>
            <pc:docMk/>
            <pc:sldMk cId="0" sldId="266"/>
            <ac:spMk id="545" creationId="{00000000-0000-0000-0000-000000000000}"/>
          </ac:spMkLst>
        </pc:spChg>
      </pc:sldChg>
      <pc:sldChg chg="modSp mod">
        <pc:chgData name="Pritam Pal" userId="5f2243f0-6731-4cc6-93af-24a493b1dffc" providerId="ADAL" clId="{54726E96-B209-457E-8143-5746B04D5B8F}" dt="2025-02-19T10:23:24.494" v="27" actId="255"/>
        <pc:sldMkLst>
          <pc:docMk/>
          <pc:sldMk cId="0" sldId="288"/>
        </pc:sldMkLst>
        <pc:spChg chg="mod">
          <ac:chgData name="Pritam Pal" userId="5f2243f0-6731-4cc6-93af-24a493b1dffc" providerId="ADAL" clId="{54726E96-B209-457E-8143-5746B04D5B8F}" dt="2025-02-19T10:23:24.494" v="27" actId="255"/>
          <ac:spMkLst>
            <pc:docMk/>
            <pc:sldMk cId="0" sldId="288"/>
            <ac:spMk id="855" creationId="{00000000-0000-0000-0000-000000000000}"/>
          </ac:spMkLst>
        </pc:spChg>
      </pc:sldChg>
      <pc:sldChg chg="modSp mod">
        <pc:chgData name="Pritam Pal" userId="5f2243f0-6731-4cc6-93af-24a493b1dffc" providerId="ADAL" clId="{54726E96-B209-457E-8143-5746B04D5B8F}" dt="2025-02-24T06:12:13.326" v="138" actId="20577"/>
        <pc:sldMkLst>
          <pc:docMk/>
          <pc:sldMk cId="710290067" sldId="385"/>
        </pc:sldMkLst>
        <pc:spChg chg="mod">
          <ac:chgData name="Pritam Pal" userId="5f2243f0-6731-4cc6-93af-24a493b1dffc" providerId="ADAL" clId="{54726E96-B209-457E-8143-5746B04D5B8F}" dt="2025-02-24T06:12:13.326" v="138" actId="20577"/>
          <ac:spMkLst>
            <pc:docMk/>
            <pc:sldMk cId="710290067" sldId="385"/>
            <ac:spMk id="2" creationId="{84592BC7-26FA-78AB-7950-8085B6D3F25A}"/>
          </ac:spMkLst>
        </pc:spChg>
      </pc:sldChg>
      <pc:sldChg chg="addSp delSp modSp mod">
        <pc:chgData name="Pritam Pal" userId="5f2243f0-6731-4cc6-93af-24a493b1dffc" providerId="ADAL" clId="{54726E96-B209-457E-8143-5746B04D5B8F}" dt="2025-02-25T06:09:43.673" v="440" actId="478"/>
        <pc:sldMkLst>
          <pc:docMk/>
          <pc:sldMk cId="1109232934" sldId="390"/>
        </pc:sldMkLst>
        <pc:spChg chg="mod">
          <ac:chgData name="Pritam Pal" userId="5f2243f0-6731-4cc6-93af-24a493b1dffc" providerId="ADAL" clId="{54726E96-B209-457E-8143-5746B04D5B8F}" dt="2025-02-24T06:20:42.083" v="221" actId="20577"/>
          <ac:spMkLst>
            <pc:docMk/>
            <pc:sldMk cId="1109232934" sldId="390"/>
            <ac:spMk id="2" creationId="{976A12A0-9788-DF6C-5F0B-E7D4B1C44D00}"/>
          </ac:spMkLst>
        </pc:spChg>
      </pc:sldChg>
      <pc:sldChg chg="addSp delSp modSp mod">
        <pc:chgData name="Pritam Pal" userId="5f2243f0-6731-4cc6-93af-24a493b1dffc" providerId="ADAL" clId="{54726E96-B209-457E-8143-5746B04D5B8F}" dt="2025-02-25T06:10:48.614" v="451" actId="478"/>
        <pc:sldMkLst>
          <pc:docMk/>
          <pc:sldMk cId="2475413167" sldId="392"/>
        </pc:sldMkLst>
      </pc:sldChg>
      <pc:sldChg chg="addSp delSp modSp mod">
        <pc:chgData name="Pritam Pal" userId="5f2243f0-6731-4cc6-93af-24a493b1dffc" providerId="ADAL" clId="{54726E96-B209-457E-8143-5746B04D5B8F}" dt="2025-02-25T06:09:39.967" v="439" actId="478"/>
        <pc:sldMkLst>
          <pc:docMk/>
          <pc:sldMk cId="102420538" sldId="393"/>
        </pc:sldMkLst>
        <pc:spChg chg="mod">
          <ac:chgData name="Pritam Pal" userId="5f2243f0-6731-4cc6-93af-24a493b1dffc" providerId="ADAL" clId="{54726E96-B209-457E-8143-5746B04D5B8F}" dt="2025-02-24T06:17:21.028" v="178" actId="20577"/>
          <ac:spMkLst>
            <pc:docMk/>
            <pc:sldMk cId="102420538" sldId="393"/>
            <ac:spMk id="3" creationId="{C60C7ACD-CDC1-8359-1680-9560358405D4}"/>
          </ac:spMkLst>
        </pc:spChg>
      </pc:sldChg>
      <pc:sldChg chg="addSp delSp modSp mod">
        <pc:chgData name="Pritam Pal" userId="5f2243f0-6731-4cc6-93af-24a493b1dffc" providerId="ADAL" clId="{54726E96-B209-457E-8143-5746B04D5B8F}" dt="2025-02-25T06:10:45.560" v="450" actId="478"/>
        <pc:sldMkLst>
          <pc:docMk/>
          <pc:sldMk cId="4288988617" sldId="394"/>
        </pc:sldMkLst>
      </pc:sldChg>
      <pc:sldChg chg="addSp delSp modSp mod">
        <pc:chgData name="Pritam Pal" userId="5f2243f0-6731-4cc6-93af-24a493b1dffc" providerId="ADAL" clId="{54726E96-B209-457E-8143-5746B04D5B8F}" dt="2025-02-25T06:09:51.359" v="441" actId="478"/>
        <pc:sldMkLst>
          <pc:docMk/>
          <pc:sldMk cId="3908363770" sldId="432"/>
        </pc:sldMkLst>
      </pc:sldChg>
      <pc:sldChg chg="addSp delSp modSp mod">
        <pc:chgData name="Pritam Pal" userId="5f2243f0-6731-4cc6-93af-24a493b1dffc" providerId="ADAL" clId="{54726E96-B209-457E-8143-5746B04D5B8F}" dt="2025-02-25T06:10:33.271" v="447" actId="478"/>
        <pc:sldMkLst>
          <pc:docMk/>
          <pc:sldMk cId="579145306" sldId="579"/>
        </pc:sldMkLst>
      </pc:sldChg>
      <pc:sldChg chg="addSp delSp modSp mod modCm">
        <pc:chgData name="Pritam Pal" userId="5f2243f0-6731-4cc6-93af-24a493b1dffc" providerId="ADAL" clId="{54726E96-B209-457E-8143-5746B04D5B8F}" dt="2025-02-25T06:24:54.854" v="455" actId="20577"/>
        <pc:sldMkLst>
          <pc:docMk/>
          <pc:sldMk cId="2236085183" sldId="590"/>
        </pc:sldMkLst>
        <pc:spChg chg="mod">
          <ac:chgData name="Pritam Pal" userId="5f2243f0-6731-4cc6-93af-24a493b1dffc" providerId="ADAL" clId="{54726E96-B209-457E-8143-5746B04D5B8F}" dt="2025-02-25T06:24:54.854" v="455" actId="20577"/>
          <ac:spMkLst>
            <pc:docMk/>
            <pc:sldMk cId="2236085183" sldId="590"/>
            <ac:spMk id="2" creationId="{A6BA35F7-467A-BCB8-CEFA-39BE0E1AC717}"/>
          </ac:spMkLst>
        </pc:spChg>
        <pc:spChg chg="mod">
          <ac:chgData name="Pritam Pal" userId="5f2243f0-6731-4cc6-93af-24a493b1dffc" providerId="ADAL" clId="{54726E96-B209-457E-8143-5746B04D5B8F}" dt="2025-02-20T11:20:22.038" v="80" actId="20577"/>
          <ac:spMkLst>
            <pc:docMk/>
            <pc:sldMk cId="2236085183" sldId="590"/>
            <ac:spMk id="10" creationId="{38F4784C-65D3-623F-4A8F-8A6FADB4AA2A}"/>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54726E96-B209-457E-8143-5746B04D5B8F}" dt="2025-02-20T11:20:22.038" v="80" actId="20577"/>
              <pc2:cmMkLst xmlns:pc2="http://schemas.microsoft.com/office/powerpoint/2019/9/main/command">
                <pc:docMk/>
                <pc:sldMk cId="2236085183" sldId="590"/>
                <pc2:cmMk id="{9348D375-62E2-4CC8-BA93-13E9EE7F87C4}"/>
              </pc2:cmMkLst>
            </pc226:cmChg>
          </p:ext>
        </pc:extLst>
      </pc:sldChg>
      <pc:sldChg chg="addSp delSp modSp mod modCm">
        <pc:chgData name="Pritam Pal" userId="5f2243f0-6731-4cc6-93af-24a493b1dffc" providerId="ADAL" clId="{54726E96-B209-457E-8143-5746B04D5B8F}" dt="2025-02-25T06:25:09.641" v="459" actId="20577"/>
        <pc:sldMkLst>
          <pc:docMk/>
          <pc:sldMk cId="1334461774" sldId="591"/>
        </pc:sldMkLst>
        <pc:spChg chg="mod">
          <ac:chgData name="Pritam Pal" userId="5f2243f0-6731-4cc6-93af-24a493b1dffc" providerId="ADAL" clId="{54726E96-B209-457E-8143-5746B04D5B8F}" dt="2025-02-25T06:25:09.641" v="459" actId="20577"/>
          <ac:spMkLst>
            <pc:docMk/>
            <pc:sldMk cId="1334461774" sldId="591"/>
            <ac:spMk id="2" creationId="{F7F98938-F23F-9C70-BE25-EAF92B056F91}"/>
          </ac:spMkLst>
        </pc:spChg>
        <pc:spChg chg="mod">
          <ac:chgData name="Pritam Pal" userId="5f2243f0-6731-4cc6-93af-24a493b1dffc" providerId="ADAL" clId="{54726E96-B209-457E-8143-5746B04D5B8F}" dt="2025-02-20T11:20:44.950" v="81"/>
          <ac:spMkLst>
            <pc:docMk/>
            <pc:sldMk cId="1334461774" sldId="591"/>
            <ac:spMk id="10" creationId="{3FC3EB8C-8D74-9D03-21E3-03A8AAB00046}"/>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54726E96-B209-457E-8143-5746B04D5B8F}" dt="2025-02-20T11:20:44.950" v="81"/>
              <pc2:cmMkLst xmlns:pc2="http://schemas.microsoft.com/office/powerpoint/2019/9/main/command">
                <pc:docMk/>
                <pc:sldMk cId="1334461774" sldId="591"/>
                <pc2:cmMk id="{01C8A8C4-BDDA-4CAC-B838-10E6DF82C1DF}"/>
              </pc2:cmMkLst>
            </pc226:cmChg>
          </p:ext>
        </pc:extLst>
      </pc:sldChg>
      <pc:sldChg chg="addSp delSp modSp mod modCm">
        <pc:chgData name="Pritam Pal" userId="5f2243f0-6731-4cc6-93af-24a493b1dffc" providerId="ADAL" clId="{54726E96-B209-457E-8143-5746B04D5B8F}" dt="2025-02-25T06:25:21.670" v="463" actId="20577"/>
        <pc:sldMkLst>
          <pc:docMk/>
          <pc:sldMk cId="354651773" sldId="592"/>
        </pc:sldMkLst>
        <pc:spChg chg="mod">
          <ac:chgData name="Pritam Pal" userId="5f2243f0-6731-4cc6-93af-24a493b1dffc" providerId="ADAL" clId="{54726E96-B209-457E-8143-5746B04D5B8F}" dt="2025-02-25T06:25:21.670" v="463" actId="20577"/>
          <ac:spMkLst>
            <pc:docMk/>
            <pc:sldMk cId="354651773" sldId="592"/>
            <ac:spMk id="2" creationId="{63C47C62-A2E9-1F68-13E1-0E784B5425AD}"/>
          </ac:spMkLst>
        </pc:spChg>
        <pc:spChg chg="mod">
          <ac:chgData name="Pritam Pal" userId="5f2243f0-6731-4cc6-93af-24a493b1dffc" providerId="ADAL" clId="{54726E96-B209-457E-8143-5746B04D5B8F}" dt="2025-02-20T11:20:57.120" v="82"/>
          <ac:spMkLst>
            <pc:docMk/>
            <pc:sldMk cId="354651773" sldId="592"/>
            <ac:spMk id="10" creationId="{B5A43B04-2C21-F704-FEE1-FC685B5B8EFC}"/>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54726E96-B209-457E-8143-5746B04D5B8F}" dt="2025-02-20T11:20:57.120" v="82"/>
              <pc2:cmMkLst xmlns:pc2="http://schemas.microsoft.com/office/powerpoint/2019/9/main/command">
                <pc:docMk/>
                <pc:sldMk cId="354651773" sldId="592"/>
                <pc2:cmMk id="{DF2CE0E2-18E0-4B49-B84F-FDB1B375841B}"/>
              </pc2:cmMkLst>
            </pc226:cmChg>
          </p:ext>
        </pc:extLst>
      </pc:sldChg>
      <pc:sldChg chg="modSp mod modCm">
        <pc:chgData name="Pritam Pal" userId="5f2243f0-6731-4cc6-93af-24a493b1dffc" providerId="ADAL" clId="{54726E96-B209-457E-8143-5746B04D5B8F}" dt="2025-02-25T06:25:44.487" v="467" actId="20577"/>
        <pc:sldMkLst>
          <pc:docMk/>
          <pc:sldMk cId="210517334" sldId="593"/>
        </pc:sldMkLst>
        <pc:spChg chg="mod">
          <ac:chgData name="Pritam Pal" userId="5f2243f0-6731-4cc6-93af-24a493b1dffc" providerId="ADAL" clId="{54726E96-B209-457E-8143-5746B04D5B8F}" dt="2025-02-25T06:25:44.487" v="467" actId="20577"/>
          <ac:spMkLst>
            <pc:docMk/>
            <pc:sldMk cId="210517334" sldId="593"/>
            <ac:spMk id="2" creationId="{A1F76066-4490-6275-2AB5-043AE7A4BDBC}"/>
          </ac:spMkLst>
        </pc:spChg>
        <pc:spChg chg="mod">
          <ac:chgData name="Pritam Pal" userId="5f2243f0-6731-4cc6-93af-24a493b1dffc" providerId="ADAL" clId="{54726E96-B209-457E-8143-5746B04D5B8F}" dt="2025-02-18T20:35:10.182" v="26" actId="20577"/>
          <ac:spMkLst>
            <pc:docMk/>
            <pc:sldMk cId="210517334" sldId="593"/>
            <ac:spMk id="4" creationId="{C70D85C2-60CF-00E7-2C76-064ADB2DDE74}"/>
          </ac:spMkLst>
        </pc:spChg>
        <pc:spChg chg="mod">
          <ac:chgData name="Pritam Pal" userId="5f2243f0-6731-4cc6-93af-24a493b1dffc" providerId="ADAL" clId="{54726E96-B209-457E-8143-5746B04D5B8F}" dt="2025-02-20T11:21:49.556" v="96"/>
          <ac:spMkLst>
            <pc:docMk/>
            <pc:sldMk cId="210517334" sldId="593"/>
            <ac:spMk id="10" creationId="{34D2B207-D4F1-17EC-1EE5-5E203BA35408}"/>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54726E96-B209-457E-8143-5746B04D5B8F}" dt="2025-02-20T11:21:49.556" v="96"/>
              <pc2:cmMkLst xmlns:pc2="http://schemas.microsoft.com/office/powerpoint/2019/9/main/command">
                <pc:docMk/>
                <pc:sldMk cId="210517334" sldId="593"/>
                <pc2:cmMk id="{418D175F-D9D0-47DE-AEF6-713D6BDEF5BE}"/>
              </pc2:cmMkLst>
            </pc226:cmChg>
          </p:ext>
        </pc:extLst>
      </pc:sldChg>
      <pc:sldChg chg="addSp delSp modSp mod modCm">
        <pc:chgData name="Pritam Pal" userId="5f2243f0-6731-4cc6-93af-24a493b1dffc" providerId="ADAL" clId="{54726E96-B209-457E-8143-5746B04D5B8F}" dt="2025-02-25T06:26:05.811" v="471" actId="20577"/>
        <pc:sldMkLst>
          <pc:docMk/>
          <pc:sldMk cId="78660433" sldId="594"/>
        </pc:sldMkLst>
        <pc:spChg chg="mod">
          <ac:chgData name="Pritam Pal" userId="5f2243f0-6731-4cc6-93af-24a493b1dffc" providerId="ADAL" clId="{54726E96-B209-457E-8143-5746B04D5B8F}" dt="2025-02-25T06:26:05.811" v="471" actId="20577"/>
          <ac:spMkLst>
            <pc:docMk/>
            <pc:sldMk cId="78660433" sldId="594"/>
            <ac:spMk id="2" creationId="{30FA2086-B11D-E6F6-979D-1D1D31B8ACC0}"/>
          </ac:spMkLst>
        </pc:spChg>
        <pc:spChg chg="mod">
          <ac:chgData name="Pritam Pal" userId="5f2243f0-6731-4cc6-93af-24a493b1dffc" providerId="ADAL" clId="{54726E96-B209-457E-8143-5746B04D5B8F}" dt="2025-02-20T12:37:20.780" v="134" actId="20577"/>
          <ac:spMkLst>
            <pc:docMk/>
            <pc:sldMk cId="78660433" sldId="594"/>
            <ac:spMk id="10" creationId="{952E3660-1244-F2FE-6013-D679B30F94C1}"/>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54726E96-B209-457E-8143-5746B04D5B8F}" dt="2025-02-20T12:37:20.780" v="134" actId="20577"/>
              <pc2:cmMkLst xmlns:pc2="http://schemas.microsoft.com/office/powerpoint/2019/9/main/command">
                <pc:docMk/>
                <pc:sldMk cId="78660433" sldId="594"/>
                <pc2:cmMk id="{68B62FA1-B2F1-493A-BA4A-0250B87758AA}"/>
              </pc2:cmMkLst>
            </pc226:cmChg>
          </p:ext>
        </pc:extLst>
      </pc:sldChg>
      <pc:sldChg chg="addSp delSp modSp mod modCm">
        <pc:chgData name="Pritam Pal" userId="5f2243f0-6731-4cc6-93af-24a493b1dffc" providerId="ADAL" clId="{54726E96-B209-457E-8143-5746B04D5B8F}" dt="2025-02-25T06:26:23.766" v="475" actId="20577"/>
        <pc:sldMkLst>
          <pc:docMk/>
          <pc:sldMk cId="2555850642" sldId="595"/>
        </pc:sldMkLst>
        <pc:spChg chg="mod">
          <ac:chgData name="Pritam Pal" userId="5f2243f0-6731-4cc6-93af-24a493b1dffc" providerId="ADAL" clId="{54726E96-B209-457E-8143-5746B04D5B8F}" dt="2025-02-25T06:26:23.766" v="475" actId="20577"/>
          <ac:spMkLst>
            <pc:docMk/>
            <pc:sldMk cId="2555850642" sldId="595"/>
            <ac:spMk id="2" creationId="{D58EBA03-7111-5990-71F2-53B8FC9EC9C3}"/>
          </ac:spMkLst>
        </pc:spChg>
        <pc:spChg chg="mod">
          <ac:chgData name="Pritam Pal" userId="5f2243f0-6731-4cc6-93af-24a493b1dffc" providerId="ADAL" clId="{54726E96-B209-457E-8143-5746B04D5B8F}" dt="2025-02-20T11:22:51.055" v="112"/>
          <ac:spMkLst>
            <pc:docMk/>
            <pc:sldMk cId="2555850642" sldId="595"/>
            <ac:spMk id="10" creationId="{8C4DF357-186B-8875-81CD-66B75AC4354A}"/>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54726E96-B209-457E-8143-5746B04D5B8F}" dt="2025-02-20T11:22:51.055" v="112"/>
              <pc2:cmMkLst xmlns:pc2="http://schemas.microsoft.com/office/powerpoint/2019/9/main/command">
                <pc:docMk/>
                <pc:sldMk cId="2555850642" sldId="595"/>
                <pc2:cmMk id="{3E01D931-EAA0-47DC-AFD5-4E6D4C855D51}"/>
              </pc2:cmMkLst>
            </pc226:cmChg>
          </p:ext>
        </pc:extLst>
      </pc:sldChg>
      <pc:sldChg chg="addSp delSp modSp mod modCm">
        <pc:chgData name="Pritam Pal" userId="5f2243f0-6731-4cc6-93af-24a493b1dffc" providerId="ADAL" clId="{54726E96-B209-457E-8143-5746B04D5B8F}" dt="2025-02-25T06:26:38.964" v="479" actId="20577"/>
        <pc:sldMkLst>
          <pc:docMk/>
          <pc:sldMk cId="2101396663" sldId="596"/>
        </pc:sldMkLst>
        <pc:spChg chg="mod">
          <ac:chgData name="Pritam Pal" userId="5f2243f0-6731-4cc6-93af-24a493b1dffc" providerId="ADAL" clId="{54726E96-B209-457E-8143-5746B04D5B8F}" dt="2025-02-25T06:26:38.964" v="479" actId="20577"/>
          <ac:spMkLst>
            <pc:docMk/>
            <pc:sldMk cId="2101396663" sldId="596"/>
            <ac:spMk id="2" creationId="{E3D42E23-EE6C-DB9F-1AD8-5D4AF58ADAE4}"/>
          </ac:spMkLst>
        </pc:spChg>
        <pc:spChg chg="mod">
          <ac:chgData name="Pritam Pal" userId="5f2243f0-6731-4cc6-93af-24a493b1dffc" providerId="ADAL" clId="{54726E96-B209-457E-8143-5746B04D5B8F}" dt="2025-02-20T11:23:21.187" v="113"/>
          <ac:spMkLst>
            <pc:docMk/>
            <pc:sldMk cId="2101396663" sldId="596"/>
            <ac:spMk id="10" creationId="{87CEFF1D-53D1-6C8E-E4E1-E0A3DBDF12C6}"/>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54726E96-B209-457E-8143-5746B04D5B8F}" dt="2025-02-20T11:23:21.187" v="113"/>
              <pc2:cmMkLst xmlns:pc2="http://schemas.microsoft.com/office/powerpoint/2019/9/main/command">
                <pc:docMk/>
                <pc:sldMk cId="2101396663" sldId="596"/>
                <pc2:cmMk id="{9F24DF55-24E9-4EF5-8021-B26376D3091C}"/>
              </pc2:cmMkLst>
            </pc226:cmChg>
          </p:ext>
        </pc:extLst>
      </pc:sldChg>
      <pc:sldChg chg="addSp delSp modSp mod modCm">
        <pc:chgData name="Pritam Pal" userId="5f2243f0-6731-4cc6-93af-24a493b1dffc" providerId="ADAL" clId="{54726E96-B209-457E-8143-5746B04D5B8F}" dt="2025-02-25T06:26:51.347" v="483" actId="20577"/>
        <pc:sldMkLst>
          <pc:docMk/>
          <pc:sldMk cId="744788702" sldId="597"/>
        </pc:sldMkLst>
        <pc:spChg chg="mod">
          <ac:chgData name="Pritam Pal" userId="5f2243f0-6731-4cc6-93af-24a493b1dffc" providerId="ADAL" clId="{54726E96-B209-457E-8143-5746B04D5B8F}" dt="2025-02-25T06:26:51.347" v="483" actId="20577"/>
          <ac:spMkLst>
            <pc:docMk/>
            <pc:sldMk cId="744788702" sldId="597"/>
            <ac:spMk id="2" creationId="{86175D01-5100-5E0B-A38B-D80E516AC992}"/>
          </ac:spMkLst>
        </pc:spChg>
        <pc:spChg chg="mod">
          <ac:chgData name="Pritam Pal" userId="5f2243f0-6731-4cc6-93af-24a493b1dffc" providerId="ADAL" clId="{54726E96-B209-457E-8143-5746B04D5B8F}" dt="2025-02-20T11:23:43.974" v="127"/>
          <ac:spMkLst>
            <pc:docMk/>
            <pc:sldMk cId="744788702" sldId="597"/>
            <ac:spMk id="10" creationId="{BDAC4CD2-8F91-E0A8-9D89-72DA7480A0A4}"/>
          </ac:spMkLst>
        </pc:spChg>
        <pc:extLst>
          <p:ext xmlns:p="http://schemas.openxmlformats.org/presentationml/2006/main" uri="{D6D511B9-2390-475A-947B-AFAB55BFBCF1}">
            <pc226:cmChg xmlns:pc226="http://schemas.microsoft.com/office/powerpoint/2022/06/main/command" chg="mod">
              <pc226:chgData name="Pritam Pal" userId="5f2243f0-6731-4cc6-93af-24a493b1dffc" providerId="ADAL" clId="{54726E96-B209-457E-8143-5746B04D5B8F}" dt="2025-02-20T11:23:43.974" v="127"/>
              <pc2:cmMkLst xmlns:pc2="http://schemas.microsoft.com/office/powerpoint/2019/9/main/command">
                <pc:docMk/>
                <pc:sldMk cId="744788702" sldId="597"/>
                <pc2:cmMk id="{3DF89340-5B6F-4DA8-AA4A-9338F45569C8}"/>
              </pc2:cmMkLst>
            </pc226:cmChg>
          </p:ext>
        </pc:extLst>
      </pc:sldChg>
    </pc:docChg>
  </pc:docChgLst>
  <pc:docChgLst>
    <pc:chgData name="Uma Kumari" userId="S::uma.kumari@simplilearn.com::f154a5f4-9073-40a7-83a4-0584e0f34eaa" providerId="AD" clId="Web-{BB9C86BB-4750-B06F-8F10-694E71FF719D}"/>
    <pc:docChg chg="modSld">
      <pc:chgData name="Uma Kumari" userId="S::uma.kumari@simplilearn.com::f154a5f4-9073-40a7-83a4-0584e0f34eaa" providerId="AD" clId="Web-{BB9C86BB-4750-B06F-8F10-694E71FF719D}" dt="2024-01-16T07:40:44.454" v="2" actId="20577"/>
      <pc:docMkLst>
        <pc:docMk/>
      </pc:docMkLst>
      <pc:sldChg chg="modSp">
        <pc:chgData name="Uma Kumari" userId="S::uma.kumari@simplilearn.com::f154a5f4-9073-40a7-83a4-0584e0f34eaa" providerId="AD" clId="Web-{BB9C86BB-4750-B06F-8F10-694E71FF719D}" dt="2024-01-16T07:40:44.454" v="2" actId="20577"/>
        <pc:sldMkLst>
          <pc:docMk/>
          <pc:sldMk cId="3735389184" sldId="394"/>
        </pc:sldMkLst>
      </pc:sldChg>
    </pc:docChg>
  </pc:docChgLst>
  <pc:docChgLst>
    <pc:chgData name="Hritu Kumari" userId="S::hritu.kumari@simplilearn.com::6f3117f8-e031-477b-8934-5840c18710d1" providerId="AD" clId="Web-{48D50F1B-0FAD-B765-F5E5-B67C26D8ACEE}"/>
    <pc:docChg chg="addSld delSld">
      <pc:chgData name="Hritu Kumari" userId="S::hritu.kumari@simplilearn.com::6f3117f8-e031-477b-8934-5840c18710d1" providerId="AD" clId="Web-{48D50F1B-0FAD-B765-F5E5-B67C26D8ACEE}" dt="2024-05-14T07:48:09.834" v="1"/>
      <pc:docMkLst>
        <pc:docMk/>
      </pc:docMkLst>
      <pc:sldChg chg="add del replId">
        <pc:chgData name="Hritu Kumari" userId="S::hritu.kumari@simplilearn.com::6f3117f8-e031-477b-8934-5840c18710d1" providerId="AD" clId="Web-{48D50F1B-0FAD-B765-F5E5-B67C26D8ACEE}" dt="2024-05-14T07:48:09.834" v="1"/>
        <pc:sldMkLst>
          <pc:docMk/>
          <pc:sldMk cId="1774231104" sldId="396"/>
        </pc:sldMkLst>
      </pc:sldChg>
    </pc:docChg>
  </pc:docChgLst>
  <pc:docChgLst>
    <pc:chgData name="Shishani Pal" userId="52a63186-326f-4cde-810b-82541b70649f" providerId="ADAL" clId="{1E688E6F-8324-494D-8EB9-2F8E04DF432A}"/>
    <pc:docChg chg="addSld">
      <pc:chgData name="Shishani Pal" userId="52a63186-326f-4cde-810b-82541b70649f" providerId="ADAL" clId="{1E688E6F-8324-494D-8EB9-2F8E04DF432A}" dt="2024-01-23T09:49:25.859" v="0" actId="2890"/>
      <pc:docMkLst>
        <pc:docMk/>
      </pc:docMkLst>
      <pc:sldChg chg="add">
        <pc:chgData name="Shishani Pal" userId="52a63186-326f-4cde-810b-82541b70649f" providerId="ADAL" clId="{1E688E6F-8324-494D-8EB9-2F8E04DF432A}" dt="2024-01-23T09:49:25.859" v="0" actId="2890"/>
        <pc:sldMkLst>
          <pc:docMk/>
          <pc:sldMk cId="1720234887" sldId="404"/>
        </pc:sldMkLst>
      </pc:sldChg>
    </pc:docChg>
  </pc:docChgLst>
  <pc:docChgLst>
    <pc:chgData name="Uma Kumari" userId="S::uma.kumari@simplilearn.com::f154a5f4-9073-40a7-83a4-0584e0f34eaa" providerId="AD" clId="Web-{97D7CBB2-7055-0BF0-C4AE-A6185D9232DD}"/>
    <pc:docChg chg="modSld">
      <pc:chgData name="Uma Kumari" userId="S::uma.kumari@simplilearn.com::f154a5f4-9073-40a7-83a4-0584e0f34eaa" providerId="AD" clId="Web-{97D7CBB2-7055-0BF0-C4AE-A6185D9232DD}" dt="2024-04-06T06:20:29.064" v="2"/>
      <pc:docMkLst>
        <pc:docMk/>
      </pc:docMkLst>
      <pc:sldChg chg="modNotes">
        <pc:chgData name="Uma Kumari" userId="S::uma.kumari@simplilearn.com::f154a5f4-9073-40a7-83a4-0584e0f34eaa" providerId="AD" clId="Web-{97D7CBB2-7055-0BF0-C4AE-A6185D9232DD}" dt="2024-04-06T06:20:29.064" v="2"/>
        <pc:sldMkLst>
          <pc:docMk/>
          <pc:sldMk cId="2396102663" sldId="378"/>
        </pc:sldMkLst>
      </pc:sldChg>
    </pc:docChg>
  </pc:docChgLst>
  <pc:docChgLst>
    <pc:chgData name="Ankita Chaudhary" userId="S::ankita.chaudhary@simplilearn.com::e00f230a-741a-40f1-8b26-a135d65a8c89" providerId="AD" clId="Web-{2DC79D72-FCB1-803F-C40C-AE1B93DE0D51}"/>
    <pc:docChg chg="modSld">
      <pc:chgData name="Ankita Chaudhary" userId="S::ankita.chaudhary@simplilearn.com::e00f230a-741a-40f1-8b26-a135d65a8c89" providerId="AD" clId="Web-{2DC79D72-FCB1-803F-C40C-AE1B93DE0D51}" dt="2024-01-11T11:04:15.100" v="2" actId="20577"/>
      <pc:docMkLst>
        <pc:docMk/>
      </pc:docMkLst>
      <pc:sldChg chg="modSp">
        <pc:chgData name="Ankita Chaudhary" userId="S::ankita.chaudhary@simplilearn.com::e00f230a-741a-40f1-8b26-a135d65a8c89" providerId="AD" clId="Web-{2DC79D72-FCB1-803F-C40C-AE1B93DE0D51}" dt="2024-01-11T11:04:15.100" v="2" actId="20577"/>
        <pc:sldMkLst>
          <pc:docMk/>
          <pc:sldMk cId="3130047995" sldId="397"/>
        </pc:sldMkLst>
      </pc:sldChg>
    </pc:docChg>
  </pc:docChgLst>
  <pc:docChgLst>
    <pc:chgData name="Gajendra MS" userId="2fac9be5-0aaf-4a4e-81e3-665d10c1ffa5" providerId="ADAL" clId="{9E8EF883-3C1F-465A-AF9F-E9A05E407311}"/>
    <pc:docChg chg="undo custSel addSld delSld modSld modMainMaster">
      <pc:chgData name="Gajendra MS" userId="2fac9be5-0aaf-4a4e-81e3-665d10c1ffa5" providerId="ADAL" clId="{9E8EF883-3C1F-465A-AF9F-E9A05E407311}" dt="2024-01-29T09:29:17.277" v="972" actId="3064"/>
      <pc:docMkLst>
        <pc:docMk/>
      </pc:docMkLst>
      <pc:sldChg chg="addSp delSp modSp mod modClrScheme chgLayout">
        <pc:chgData name="Gajendra MS" userId="2fac9be5-0aaf-4a4e-81e3-665d10c1ffa5" providerId="ADAL" clId="{9E8EF883-3C1F-465A-AF9F-E9A05E407311}" dt="2024-01-11T10:42:52.907" v="704" actId="3064"/>
        <pc:sldMkLst>
          <pc:docMk/>
          <pc:sldMk cId="0" sldId="259"/>
        </pc:sldMkLst>
      </pc:sldChg>
      <pc:sldChg chg="del">
        <pc:chgData name="Gajendra MS" userId="2fac9be5-0aaf-4a4e-81e3-665d10c1ffa5" providerId="ADAL" clId="{9E8EF883-3C1F-465A-AF9F-E9A05E407311}" dt="2024-01-04T10:34:12.028" v="197" actId="47"/>
        <pc:sldMkLst>
          <pc:docMk/>
          <pc:sldMk cId="3875763276" sldId="275"/>
        </pc:sldMkLst>
      </pc:sldChg>
      <pc:sldChg chg="modSp mod modClrScheme chgLayout">
        <pc:chgData name="Gajendra MS" userId="2fac9be5-0aaf-4a4e-81e3-665d10c1ffa5" providerId="ADAL" clId="{9E8EF883-3C1F-465A-AF9F-E9A05E407311}" dt="2024-01-04T10:18:19.775" v="148" actId="700"/>
        <pc:sldMkLst>
          <pc:docMk/>
          <pc:sldMk cId="465625112" sldId="372"/>
        </pc:sldMkLst>
      </pc:sldChg>
      <pc:sldChg chg="modSp mod">
        <pc:chgData name="Gajendra MS" userId="2fac9be5-0aaf-4a4e-81e3-665d10c1ffa5" providerId="ADAL" clId="{9E8EF883-3C1F-465A-AF9F-E9A05E407311}" dt="2024-01-04T11:53:22.938" v="292" actId="1038"/>
        <pc:sldMkLst>
          <pc:docMk/>
          <pc:sldMk cId="2396102663" sldId="378"/>
        </pc:sldMkLst>
      </pc:sldChg>
      <pc:sldChg chg="modSp mod">
        <pc:chgData name="Gajendra MS" userId="2fac9be5-0aaf-4a4e-81e3-665d10c1ffa5" providerId="ADAL" clId="{9E8EF883-3C1F-465A-AF9F-E9A05E407311}" dt="2024-01-10T12:33:43.942" v="656" actId="12"/>
        <pc:sldMkLst>
          <pc:docMk/>
          <pc:sldMk cId="3472120322" sldId="384"/>
        </pc:sldMkLst>
      </pc:sldChg>
      <pc:sldChg chg="addSp delSp modSp mod modClrScheme chgLayout">
        <pc:chgData name="Gajendra MS" userId="2fac9be5-0aaf-4a4e-81e3-665d10c1ffa5" providerId="ADAL" clId="{9E8EF883-3C1F-465A-AF9F-E9A05E407311}" dt="2024-01-04T10:38:15.035" v="236"/>
        <pc:sldMkLst>
          <pc:docMk/>
          <pc:sldMk cId="547390991" sldId="387"/>
        </pc:sldMkLst>
      </pc:sldChg>
      <pc:sldChg chg="del">
        <pc:chgData name="Gajendra MS" userId="2fac9be5-0aaf-4a4e-81e3-665d10c1ffa5" providerId="ADAL" clId="{9E8EF883-3C1F-465A-AF9F-E9A05E407311}" dt="2024-01-04T10:36:49.139" v="204" actId="47"/>
        <pc:sldMkLst>
          <pc:docMk/>
          <pc:sldMk cId="2901554785" sldId="388"/>
        </pc:sldMkLst>
      </pc:sldChg>
      <pc:sldChg chg="addSp delSp modSp mod modClrScheme chgLayout">
        <pc:chgData name="Gajendra MS" userId="2fac9be5-0aaf-4a4e-81e3-665d10c1ffa5" providerId="ADAL" clId="{9E8EF883-3C1F-465A-AF9F-E9A05E407311}" dt="2024-01-10T12:29:10.806" v="648" actId="5793"/>
        <pc:sldMkLst>
          <pc:docMk/>
          <pc:sldMk cId="1109232934" sldId="390"/>
        </pc:sldMkLst>
      </pc:sldChg>
      <pc:sldChg chg="addSp delSp modSp mod modClrScheme chgLayout">
        <pc:chgData name="Gajendra MS" userId="2fac9be5-0aaf-4a4e-81e3-665d10c1ffa5" providerId="ADAL" clId="{9E8EF883-3C1F-465A-AF9F-E9A05E407311}" dt="2024-01-29T09:29:17.277" v="972" actId="3064"/>
        <pc:sldMkLst>
          <pc:docMk/>
          <pc:sldMk cId="1331790163" sldId="391"/>
        </pc:sldMkLst>
      </pc:sldChg>
      <pc:sldChg chg="modSp mod">
        <pc:chgData name="Gajendra MS" userId="2fac9be5-0aaf-4a4e-81e3-665d10c1ffa5" providerId="ADAL" clId="{9E8EF883-3C1F-465A-AF9F-E9A05E407311}" dt="2024-01-10T11:40:17.881" v="438" actId="20577"/>
        <pc:sldMkLst>
          <pc:docMk/>
          <pc:sldMk cId="2475413167" sldId="392"/>
        </pc:sldMkLst>
      </pc:sldChg>
      <pc:sldChg chg="addSp delSp modSp mod">
        <pc:chgData name="Gajendra MS" userId="2fac9be5-0aaf-4a4e-81e3-665d10c1ffa5" providerId="ADAL" clId="{9E8EF883-3C1F-465A-AF9F-E9A05E407311}" dt="2024-01-10T12:27:23.503" v="620" actId="20577"/>
        <pc:sldMkLst>
          <pc:docMk/>
          <pc:sldMk cId="102420538" sldId="393"/>
        </pc:sldMkLst>
      </pc:sldChg>
      <pc:sldChg chg="addSp delSp modSp new del mod modClrScheme chgLayout">
        <pc:chgData name="Gajendra MS" userId="2fac9be5-0aaf-4a4e-81e3-665d10c1ffa5" providerId="ADAL" clId="{9E8EF883-3C1F-465A-AF9F-E9A05E407311}" dt="2024-01-04T10:17:08.470" v="143" actId="680"/>
        <pc:sldMkLst>
          <pc:docMk/>
          <pc:sldMk cId="2160042992" sldId="394"/>
        </pc:sldMkLst>
      </pc:sldChg>
      <pc:sldChg chg="addSp delSp modSp new del mod modClrScheme chgLayout">
        <pc:chgData name="Gajendra MS" userId="2fac9be5-0aaf-4a4e-81e3-665d10c1ffa5" providerId="ADAL" clId="{9E8EF883-3C1F-465A-AF9F-E9A05E407311}" dt="2024-01-04T10:33:14.373" v="191" actId="47"/>
        <pc:sldMkLst>
          <pc:docMk/>
          <pc:sldMk cId="3483183369" sldId="394"/>
        </pc:sldMkLst>
      </pc:sldChg>
      <pc:sldChg chg="addSp delSp modSp new mod modClrScheme chgLayout">
        <pc:chgData name="Gajendra MS" userId="2fac9be5-0aaf-4a4e-81e3-665d10c1ffa5" providerId="ADAL" clId="{9E8EF883-3C1F-465A-AF9F-E9A05E407311}" dt="2024-01-08T11:03:31.775" v="321"/>
        <pc:sldMkLst>
          <pc:docMk/>
          <pc:sldMk cId="3735389184" sldId="394"/>
        </pc:sldMkLst>
      </pc:sldChg>
      <pc:sldChg chg="addSp delSp modSp new mod modClrScheme chgLayout">
        <pc:chgData name="Gajendra MS" userId="2fac9be5-0aaf-4a4e-81e3-665d10c1ffa5" providerId="ADAL" clId="{9E8EF883-3C1F-465A-AF9F-E9A05E407311}" dt="2024-01-04T10:36:46.500" v="203" actId="700"/>
        <pc:sldMkLst>
          <pc:docMk/>
          <pc:sldMk cId="1961131051" sldId="395"/>
        </pc:sldMkLst>
      </pc:sldChg>
      <pc:sldChg chg="new del">
        <pc:chgData name="Gajendra MS" userId="2fac9be5-0aaf-4a4e-81e3-665d10c1ffa5" providerId="ADAL" clId="{9E8EF883-3C1F-465A-AF9F-E9A05E407311}" dt="2024-01-04T10:17:05.829" v="141" actId="680"/>
        <pc:sldMkLst>
          <pc:docMk/>
          <pc:sldMk cId="3056441040" sldId="395"/>
        </pc:sldMkLst>
      </pc:sldChg>
      <pc:sldChg chg="addSp delSp modSp mod">
        <pc:chgData name="Gajendra MS" userId="2fac9be5-0aaf-4a4e-81e3-665d10c1ffa5" providerId="ADAL" clId="{9E8EF883-3C1F-465A-AF9F-E9A05E407311}" dt="2024-01-08T11:03:38.162" v="350"/>
        <pc:sldMkLst>
          <pc:docMk/>
          <pc:sldMk cId="631511413" sldId="396"/>
        </pc:sldMkLst>
      </pc:sldChg>
      <pc:sldChg chg="del">
        <pc:chgData name="Gajendra MS" userId="2fac9be5-0aaf-4a4e-81e3-665d10c1ffa5" providerId="ADAL" clId="{9E8EF883-3C1F-465A-AF9F-E9A05E407311}" dt="2024-01-23T12:18:47.604" v="713" actId="47"/>
        <pc:sldMkLst>
          <pc:docMk/>
          <pc:sldMk cId="1720234887" sldId="404"/>
        </pc:sldMkLst>
      </pc:sldChg>
      <pc:sldMasterChg chg="modSp addSldLayout delSldLayout modSldLayout">
        <pc:chgData name="Gajendra MS" userId="2fac9be5-0aaf-4a4e-81e3-665d10c1ffa5" providerId="ADAL" clId="{9E8EF883-3C1F-465A-AF9F-E9A05E407311}" dt="2024-01-29T06:54:17.244" v="912" actId="735"/>
        <pc:sldMasterMkLst>
          <pc:docMk/>
          <pc:sldMasterMk cId="3368593342" sldId="2147483673"/>
        </pc:sldMasterMkLst>
        <pc:sldLayoutChg chg="modSp del mod">
          <pc:chgData name="Gajendra MS" userId="2fac9be5-0aaf-4a4e-81e3-665d10c1ffa5" providerId="ADAL" clId="{9E8EF883-3C1F-465A-AF9F-E9A05E407311}" dt="2024-01-11T10:37:38.773" v="657" actId="2696"/>
          <pc:sldLayoutMkLst>
            <pc:docMk/>
            <pc:sldMasterMk cId="3368593342" sldId="2147483673"/>
            <pc:sldLayoutMk cId="3585267338" sldId="2147483682"/>
          </pc:sldLayoutMkLst>
        </pc:sldLayoutChg>
        <pc:sldLayoutChg chg="mod">
          <pc:chgData name="Gajendra MS" userId="2fac9be5-0aaf-4a4e-81e3-665d10c1ffa5" providerId="ADAL" clId="{9E8EF883-3C1F-465A-AF9F-E9A05E407311}" dt="2024-01-10T09:22:10.741" v="380" actId="6014"/>
          <pc:sldLayoutMkLst>
            <pc:docMk/>
            <pc:sldMasterMk cId="3368593342" sldId="2147483673"/>
            <pc:sldLayoutMk cId="972632109" sldId="2147483684"/>
          </pc:sldLayoutMkLst>
        </pc:sldLayoutChg>
        <pc:sldLayoutChg chg="addSp delSp modSp mod">
          <pc:chgData name="Gajendra MS" userId="2fac9be5-0aaf-4a4e-81e3-665d10c1ffa5" providerId="ADAL" clId="{9E8EF883-3C1F-465A-AF9F-E9A05E407311}" dt="2024-01-04T05:22:29.153" v="86" actId="1076"/>
          <pc:sldLayoutMkLst>
            <pc:docMk/>
            <pc:sldMasterMk cId="3368593342" sldId="2147483673"/>
            <pc:sldLayoutMk cId="1585036707" sldId="2147483690"/>
          </pc:sldLayoutMkLst>
        </pc:sldLayoutChg>
        <pc:sldLayoutChg chg="delSp modSp mod">
          <pc:chgData name="Gajendra MS" userId="2fac9be5-0aaf-4a4e-81e3-665d10c1ffa5" providerId="ADAL" clId="{9E8EF883-3C1F-465A-AF9F-E9A05E407311}" dt="2024-01-08T11:47:17.680" v="365" actId="6014"/>
          <pc:sldLayoutMkLst>
            <pc:docMk/>
            <pc:sldMasterMk cId="3368593342" sldId="2147483673"/>
            <pc:sldLayoutMk cId="3114373407" sldId="2147483694"/>
          </pc:sldLayoutMkLst>
        </pc:sldLayoutChg>
        <pc:sldLayoutChg chg="del">
          <pc:chgData name="Gajendra MS" userId="2fac9be5-0aaf-4a4e-81e3-665d10c1ffa5" providerId="ADAL" clId="{9E8EF883-3C1F-465A-AF9F-E9A05E407311}" dt="2024-01-08T12:18:18.861" v="369" actId="2696"/>
          <pc:sldLayoutMkLst>
            <pc:docMk/>
            <pc:sldMasterMk cId="3368593342" sldId="2147483673"/>
            <pc:sldLayoutMk cId="1564186606" sldId="2147483698"/>
          </pc:sldLayoutMkLst>
        </pc:sldLayoutChg>
        <pc:sldLayoutChg chg="addSp delSp modSp del mod">
          <pc:chgData name="Gajendra MS" userId="2fac9be5-0aaf-4a4e-81e3-665d10c1ffa5" providerId="ADAL" clId="{9E8EF883-3C1F-465A-AF9F-E9A05E407311}" dt="2024-01-04T10:26:47.712" v="167" actId="2696"/>
          <pc:sldLayoutMkLst>
            <pc:docMk/>
            <pc:sldMasterMk cId="3368593342" sldId="2147483673"/>
            <pc:sldLayoutMk cId="1439334671" sldId="2147483714"/>
          </pc:sldLayoutMkLst>
        </pc:sldLayoutChg>
        <pc:sldLayoutChg chg="del">
          <pc:chgData name="Gajendra MS" userId="2fac9be5-0aaf-4a4e-81e3-665d10c1ffa5" providerId="ADAL" clId="{9E8EF883-3C1F-465A-AF9F-E9A05E407311}" dt="2024-01-04T10:37:02.034" v="206" actId="2696"/>
          <pc:sldLayoutMkLst>
            <pc:docMk/>
            <pc:sldMasterMk cId="3368593342" sldId="2147483673"/>
            <pc:sldLayoutMk cId="445580928" sldId="2147483719"/>
          </pc:sldLayoutMkLst>
        </pc:sldLayoutChg>
        <pc:sldLayoutChg chg="mod">
          <pc:chgData name="Gajendra MS" userId="2fac9be5-0aaf-4a4e-81e3-665d10c1ffa5" providerId="ADAL" clId="{9E8EF883-3C1F-465A-AF9F-E9A05E407311}" dt="2024-01-08T11:47:30.873" v="366" actId="6014"/>
          <pc:sldLayoutMkLst>
            <pc:docMk/>
            <pc:sldMasterMk cId="3368593342" sldId="2147483673"/>
            <pc:sldLayoutMk cId="597160004" sldId="2147483720"/>
          </pc:sldLayoutMkLst>
        </pc:sldLayoutChg>
        <pc:sldLayoutChg chg="modSp del mod">
          <pc:chgData name="Gajendra MS" userId="2fac9be5-0aaf-4a4e-81e3-665d10c1ffa5" providerId="ADAL" clId="{9E8EF883-3C1F-465A-AF9F-E9A05E407311}" dt="2024-01-04T10:28:03.216" v="170" actId="2696"/>
          <pc:sldLayoutMkLst>
            <pc:docMk/>
            <pc:sldMasterMk cId="3368593342" sldId="2147483673"/>
            <pc:sldLayoutMk cId="586409092" sldId="2147483721"/>
          </pc:sldLayoutMkLst>
        </pc:sldLayoutChg>
        <pc:sldLayoutChg chg="modSp del mod">
          <pc:chgData name="Gajendra MS" userId="2fac9be5-0aaf-4a4e-81e3-665d10c1ffa5" providerId="ADAL" clId="{9E8EF883-3C1F-465A-AF9F-E9A05E407311}" dt="2024-01-04T10:20:16.162" v="158" actId="2696"/>
          <pc:sldLayoutMkLst>
            <pc:docMk/>
            <pc:sldMasterMk cId="3368593342" sldId="2147483673"/>
            <pc:sldLayoutMk cId="4281415480" sldId="2147483722"/>
          </pc:sldLayoutMkLst>
        </pc:sldLayoutChg>
        <pc:sldLayoutChg chg="del">
          <pc:chgData name="Gajendra MS" userId="2fac9be5-0aaf-4a4e-81e3-665d10c1ffa5" providerId="ADAL" clId="{9E8EF883-3C1F-465A-AF9F-E9A05E407311}" dt="2024-01-08T12:18:06.677" v="367" actId="2696"/>
          <pc:sldLayoutMkLst>
            <pc:docMk/>
            <pc:sldMasterMk cId="3368593342" sldId="2147483673"/>
            <pc:sldLayoutMk cId="1024441125" sldId="2147483725"/>
          </pc:sldLayoutMkLst>
        </pc:sldLayoutChg>
        <pc:sldLayoutChg chg="add del">
          <pc:chgData name="Gajendra MS" userId="2fac9be5-0aaf-4a4e-81e3-665d10c1ffa5" providerId="ADAL" clId="{9E8EF883-3C1F-465A-AF9F-E9A05E407311}" dt="2024-01-04T10:30:15.672" v="184" actId="2696"/>
          <pc:sldLayoutMkLst>
            <pc:docMk/>
            <pc:sldMasterMk cId="3368593342" sldId="2147483673"/>
            <pc:sldLayoutMk cId="2170202024" sldId="2147483727"/>
          </pc:sldLayoutMkLst>
        </pc:sldLayoutChg>
        <pc:sldLayoutChg chg="addSp delSp modSp mod">
          <pc:chgData name="Gajendra MS" userId="2fac9be5-0aaf-4a4e-81e3-665d10c1ffa5" providerId="ADAL" clId="{9E8EF883-3C1F-465A-AF9F-E9A05E407311}" dt="2024-01-10T11:43:38.769" v="566" actId="3064"/>
          <pc:sldLayoutMkLst>
            <pc:docMk/>
            <pc:sldMasterMk cId="3368593342" sldId="2147483673"/>
            <pc:sldLayoutMk cId="4108817988" sldId="2147483730"/>
          </pc:sldLayoutMkLst>
        </pc:sldLayoutChg>
        <pc:sldLayoutChg chg="del">
          <pc:chgData name="Gajendra MS" userId="2fac9be5-0aaf-4a4e-81e3-665d10c1ffa5" providerId="ADAL" clId="{9E8EF883-3C1F-465A-AF9F-E9A05E407311}" dt="2024-01-04T10:34:12.028" v="197" actId="47"/>
          <pc:sldLayoutMkLst>
            <pc:docMk/>
            <pc:sldMasterMk cId="3368593342" sldId="2147483673"/>
            <pc:sldLayoutMk cId="2840387086" sldId="2147483731"/>
          </pc:sldLayoutMkLst>
        </pc:sldLayoutChg>
        <pc:sldLayoutChg chg="addSp modSp mod">
          <pc:chgData name="Gajendra MS" userId="2fac9be5-0aaf-4a4e-81e3-665d10c1ffa5" providerId="ADAL" clId="{9E8EF883-3C1F-465A-AF9F-E9A05E407311}" dt="2024-01-04T05:13:17.005" v="24" actId="14429"/>
          <pc:sldLayoutMkLst>
            <pc:docMk/>
            <pc:sldMasterMk cId="3368593342" sldId="2147483673"/>
            <pc:sldLayoutMk cId="3084795018" sldId="2147483731"/>
          </pc:sldLayoutMkLst>
        </pc:sldLayoutChg>
        <pc:sldLayoutChg chg="addSp delSp modSp new del mod">
          <pc:chgData name="Gajendra MS" userId="2fac9be5-0aaf-4a4e-81e3-665d10c1ffa5" providerId="ADAL" clId="{9E8EF883-3C1F-465A-AF9F-E9A05E407311}" dt="2024-01-08T12:18:08.533" v="368" actId="2696"/>
          <pc:sldLayoutMkLst>
            <pc:docMk/>
            <pc:sldMasterMk cId="3368593342" sldId="2147483673"/>
            <pc:sldLayoutMk cId="3409647769" sldId="2147483732"/>
          </pc:sldLayoutMkLst>
        </pc:sldLayoutChg>
        <pc:sldLayoutChg chg="addSp delSp modSp new mod">
          <pc:chgData name="Gajendra MS" userId="2fac9be5-0aaf-4a4e-81e3-665d10c1ffa5" providerId="ADAL" clId="{9E8EF883-3C1F-465A-AF9F-E9A05E407311}" dt="2024-01-11T10:41:11.315" v="680" actId="3064"/>
          <pc:sldLayoutMkLst>
            <pc:docMk/>
            <pc:sldMasterMk cId="3368593342" sldId="2147483673"/>
            <pc:sldLayoutMk cId="3418561499" sldId="2147483733"/>
          </pc:sldLayoutMkLst>
        </pc:sldLayoutChg>
        <pc:sldLayoutChg chg="addSp delSp modSp new del mod">
          <pc:chgData name="Gajendra MS" userId="2fac9be5-0aaf-4a4e-81e3-665d10c1ffa5" providerId="ADAL" clId="{9E8EF883-3C1F-465A-AF9F-E9A05E407311}" dt="2024-01-04T10:18:03.519" v="147" actId="2696"/>
          <pc:sldLayoutMkLst>
            <pc:docMk/>
            <pc:sldMasterMk cId="3368593342" sldId="2147483673"/>
            <pc:sldLayoutMk cId="3679105069" sldId="2147483733"/>
          </pc:sldLayoutMkLst>
        </pc:sldLayoutChg>
        <pc:sldLayoutChg chg="addSp delSp modSp new mod">
          <pc:chgData name="Gajendra MS" userId="2fac9be5-0aaf-4a4e-81e3-665d10c1ffa5" providerId="ADAL" clId="{9E8EF883-3C1F-465A-AF9F-E9A05E407311}" dt="2024-01-10T11:42:58.241" v="501" actId="478"/>
          <pc:sldLayoutMkLst>
            <pc:docMk/>
            <pc:sldMasterMk cId="3368593342" sldId="2147483673"/>
            <pc:sldLayoutMk cId="3468844079" sldId="2147483734"/>
          </pc:sldLayoutMkLst>
        </pc:sldLayoutChg>
        <pc:sldLayoutChg chg="addSp delSp modSp new mod">
          <pc:chgData name="Gajendra MS" userId="2fac9be5-0aaf-4a4e-81e3-665d10c1ffa5" providerId="ADAL" clId="{9E8EF883-3C1F-465A-AF9F-E9A05E407311}" dt="2024-01-16T07:22:22.309" v="712" actId="15"/>
          <pc:sldLayoutMkLst>
            <pc:docMk/>
            <pc:sldMasterMk cId="3368593342" sldId="2147483673"/>
            <pc:sldLayoutMk cId="590881920" sldId="2147483735"/>
          </pc:sldLayoutMkLst>
        </pc:sldLayoutChg>
        <pc:sldLayoutChg chg="addSp delSp modSp new mod">
          <pc:chgData name="Gajendra MS" userId="2fac9be5-0aaf-4a4e-81e3-665d10c1ffa5" providerId="ADAL" clId="{9E8EF883-3C1F-465A-AF9F-E9A05E407311}" dt="2024-01-04T10:35:21.086" v="198" actId="6014"/>
          <pc:sldLayoutMkLst>
            <pc:docMk/>
            <pc:sldMasterMk cId="3368593342" sldId="2147483673"/>
            <pc:sldLayoutMk cId="189336738" sldId="2147483736"/>
          </pc:sldLayoutMkLst>
        </pc:sldLayoutChg>
        <pc:sldLayoutChg chg="addSp delSp modSp new mod">
          <pc:chgData name="Gajendra MS" userId="2fac9be5-0aaf-4a4e-81e3-665d10c1ffa5" providerId="ADAL" clId="{9E8EF883-3C1F-465A-AF9F-E9A05E407311}" dt="2024-01-04T10:36:55.967" v="205" actId="6014"/>
          <pc:sldLayoutMkLst>
            <pc:docMk/>
            <pc:sldMasterMk cId="3368593342" sldId="2147483673"/>
            <pc:sldLayoutMk cId="3150942018" sldId="2147483737"/>
          </pc:sldLayoutMkLst>
        </pc:sldLayoutChg>
      </pc:sldMasterChg>
    </pc:docChg>
  </pc:docChgLst>
  <pc:docChgLst>
    <pc:chgData name="D SAI BHARGAV SIMHA" userId="6393d3d9-7f2e-4bfb-905b-2d92af1c6d0d" providerId="ADAL" clId="{B48846DE-802F-4199-B225-AB454474FEEA}"/>
    <pc:docChg chg="">
      <pc:chgData name="D SAI BHARGAV SIMHA" userId="6393d3d9-7f2e-4bfb-905b-2d92af1c6d0d" providerId="ADAL" clId="{B48846DE-802F-4199-B225-AB454474FEEA}" dt="2024-01-10T09:22:42.672" v="0" actId="6014"/>
      <pc:docMkLst>
        <pc:docMk/>
      </pc:docMkLst>
      <pc:sldMasterChg chg="modSldLayout">
        <pc:chgData name="D SAI BHARGAV SIMHA" userId="6393d3d9-7f2e-4bfb-905b-2d92af1c6d0d" providerId="ADAL" clId="{B48846DE-802F-4199-B225-AB454474FEEA}" dt="2024-01-10T09:22:42.672" v="0" actId="6014"/>
        <pc:sldMasterMkLst>
          <pc:docMk/>
          <pc:sldMasterMk cId="3368593342" sldId="2147483673"/>
        </pc:sldMasterMkLst>
        <pc:sldLayoutChg chg="mod">
          <pc:chgData name="D SAI BHARGAV SIMHA" userId="6393d3d9-7f2e-4bfb-905b-2d92af1c6d0d" providerId="ADAL" clId="{B48846DE-802F-4199-B225-AB454474FEEA}" dt="2024-01-10T09:22:42.672" v="0" actId="6014"/>
          <pc:sldLayoutMkLst>
            <pc:docMk/>
            <pc:sldMasterMk cId="3368593342" sldId="2147483673"/>
            <pc:sldLayoutMk cId="972632109" sldId="2147483684"/>
          </pc:sldLayoutMkLst>
        </pc:sldLayoutChg>
      </pc:sldMasterChg>
    </pc:docChg>
  </pc:docChgLst>
  <pc:docChgLst>
    <pc:chgData name="Roop Kumar" userId="ec229fc9-1ae5-4424-ad91-f4b472f033de" providerId="ADAL" clId="{EC8654D0-064F-475C-8FDD-38FA1DEB42F1}"/>
    <pc:docChg chg="undo custSel addSld delSld modSld modMainMaster replTag delTag">
      <pc:chgData name="Roop Kumar" userId="ec229fc9-1ae5-4424-ad91-f4b472f033de" providerId="ADAL" clId="{EC8654D0-064F-475C-8FDD-38FA1DEB42F1}" dt="2024-02-06T09:45:59.459" v="1867" actId="14100"/>
      <pc:docMkLst>
        <pc:docMk/>
      </pc:docMkLst>
      <pc:sldChg chg="replTag delTag">
        <pc:chgData name="Roop Kumar" userId="ec229fc9-1ae5-4424-ad91-f4b472f033de" providerId="ADAL" clId="{EC8654D0-064F-475C-8FDD-38FA1DEB42F1}" dt="2024-01-12T09:50:30.073" v="1305"/>
        <pc:sldMkLst>
          <pc:docMk/>
          <pc:sldMk cId="581828306" sldId="256"/>
        </pc:sldMkLst>
      </pc:sldChg>
      <pc:sldChg chg="addSp delSp modSp mod replTag delTag chgLayout">
        <pc:chgData name="Roop Kumar" userId="ec229fc9-1ae5-4424-ad91-f4b472f033de" providerId="ADAL" clId="{EC8654D0-064F-475C-8FDD-38FA1DEB42F1}" dt="2024-02-06T09:35:52.776" v="1802"/>
        <pc:sldMkLst>
          <pc:docMk/>
          <pc:sldMk cId="0" sldId="259"/>
        </pc:sldMkLst>
      </pc:sldChg>
      <pc:sldChg chg="replTag delTag">
        <pc:chgData name="Roop Kumar" userId="ec229fc9-1ae5-4424-ad91-f4b472f033de" providerId="ADAL" clId="{EC8654D0-064F-475C-8FDD-38FA1DEB42F1}" dt="2024-02-06T09:45:20.656" v="1847"/>
        <pc:sldMkLst>
          <pc:docMk/>
          <pc:sldMk cId="1070346001" sldId="262"/>
        </pc:sldMkLst>
      </pc:sldChg>
      <pc:sldChg chg="addSp delSp modSp mod replTag chgLayout">
        <pc:chgData name="Roop Kumar" userId="ec229fc9-1ae5-4424-ad91-f4b472f033de" providerId="ADAL" clId="{EC8654D0-064F-475C-8FDD-38FA1DEB42F1}" dt="2024-01-04T10:14:17.736" v="1036" actId="6264"/>
        <pc:sldMkLst>
          <pc:docMk/>
          <pc:sldMk cId="3875763276" sldId="275"/>
        </pc:sldMkLst>
      </pc:sldChg>
      <pc:sldChg chg="replTag delTag delCm">
        <pc:chgData name="Roop Kumar" userId="ec229fc9-1ae5-4424-ad91-f4b472f033de" providerId="ADAL" clId="{EC8654D0-064F-475C-8FDD-38FA1DEB42F1}" dt="2024-02-06T09:45:20.655" v="1841"/>
        <pc:sldMkLst>
          <pc:docMk/>
          <pc:sldMk cId="2036620006" sldId="277"/>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EC8654D0-064F-475C-8FDD-38FA1DEB42F1}" dt="2024-01-04T05:55:17.057" v="327"/>
              <pc2:cmMkLst xmlns:pc2="http://schemas.microsoft.com/office/powerpoint/2019/9/main/command">
                <pc:docMk/>
                <pc:sldMk cId="2036620006" sldId="277"/>
                <pc2:cmMk id="{3DB7ED2B-6F09-4C09-83FA-36FE0B955EA4}"/>
              </pc2:cmMkLst>
            </pc226:cmChg>
            <pc226:cmChg xmlns:pc226="http://schemas.microsoft.com/office/powerpoint/2022/06/main/command" chg="del">
              <pc226:chgData name="Roop Kumar" userId="ec229fc9-1ae5-4424-ad91-f4b472f033de" providerId="ADAL" clId="{EC8654D0-064F-475C-8FDD-38FA1DEB42F1}" dt="2024-01-04T05:55:17.057" v="327"/>
              <pc2:cmMkLst xmlns:pc2="http://schemas.microsoft.com/office/powerpoint/2019/9/main/command">
                <pc:docMk/>
                <pc:sldMk cId="2036620006" sldId="277"/>
                <pc2:cmMk id="{D52B7AB0-AE45-4B99-B982-6076E75B785A}"/>
              </pc2:cmMkLst>
            </pc226:cmChg>
          </p:ext>
        </pc:extLst>
      </pc:sldChg>
      <pc:sldChg chg="replTag delTag delCm">
        <pc:chgData name="Roop Kumar" userId="ec229fc9-1ae5-4424-ad91-f4b472f033de" providerId="ADAL" clId="{EC8654D0-064F-475C-8FDD-38FA1DEB42F1}" dt="2024-01-04T10:14:03.052" v="1026"/>
        <pc:sldMkLst>
          <pc:docMk/>
          <pc:sldMk cId="4005574598" sldId="284"/>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EC8654D0-064F-475C-8FDD-38FA1DEB42F1}" dt="2024-01-04T05:55:17.057" v="327"/>
              <pc2:cmMkLst xmlns:pc2="http://schemas.microsoft.com/office/powerpoint/2019/9/main/command">
                <pc:docMk/>
                <pc:sldMk cId="4005574598" sldId="284"/>
                <pc2:cmMk id="{A0D7F2B1-0B73-4F2E-9D8F-F5E3DD3F95AA}"/>
              </pc2:cmMkLst>
            </pc226:cmChg>
          </p:ext>
        </pc:extLst>
      </pc:sldChg>
      <pc:sldChg chg="addSp delSp modSp mod replTag delTag chgLayout">
        <pc:chgData name="Roop Kumar" userId="ec229fc9-1ae5-4424-ad91-f4b472f033de" providerId="ADAL" clId="{EC8654D0-064F-475C-8FDD-38FA1DEB42F1}" dt="2024-01-11T10:00:18.232" v="1046"/>
        <pc:sldMkLst>
          <pc:docMk/>
          <pc:sldMk cId="465625112" sldId="372"/>
        </pc:sldMkLst>
      </pc:sldChg>
      <pc:sldChg chg="replTag delTag">
        <pc:chgData name="Roop Kumar" userId="ec229fc9-1ae5-4424-ad91-f4b472f033de" providerId="ADAL" clId="{EC8654D0-064F-475C-8FDD-38FA1DEB42F1}" dt="2024-01-04T10:14:06.274" v="1028"/>
        <pc:sldMkLst>
          <pc:docMk/>
          <pc:sldMk cId="2396102663" sldId="378"/>
        </pc:sldMkLst>
      </pc:sldChg>
      <pc:sldChg chg="replTag delTag">
        <pc:chgData name="Roop Kumar" userId="ec229fc9-1ae5-4424-ad91-f4b472f033de" providerId="ADAL" clId="{EC8654D0-064F-475C-8FDD-38FA1DEB42F1}" dt="2024-01-04T10:14:06.943" v="1030"/>
        <pc:sldMkLst>
          <pc:docMk/>
          <pc:sldMk cId="2734539806" sldId="379"/>
        </pc:sldMkLst>
      </pc:sldChg>
      <pc:sldChg chg="replTag delTag delCm">
        <pc:chgData name="Roop Kumar" userId="ec229fc9-1ae5-4424-ad91-f4b472f033de" providerId="ADAL" clId="{EC8654D0-064F-475C-8FDD-38FA1DEB42F1}" dt="2024-01-04T10:13:55.772" v="1008"/>
        <pc:sldMkLst>
          <pc:docMk/>
          <pc:sldMk cId="4089060999" sldId="381"/>
        </pc:sldMkLst>
        <pc:extLst>
          <p:ext xmlns:p="http://schemas.openxmlformats.org/presentationml/2006/main" uri="{D6D511B9-2390-475A-947B-AFAB55BFBCF1}">
            <pc226:cmChg xmlns:pc226="http://schemas.microsoft.com/office/powerpoint/2022/06/main/command" chg="del">
              <pc226:chgData name="Roop Kumar" userId="ec229fc9-1ae5-4424-ad91-f4b472f033de" providerId="ADAL" clId="{EC8654D0-064F-475C-8FDD-38FA1DEB42F1}" dt="2024-01-04T05:55:17.057" v="327"/>
              <pc2:cmMkLst xmlns:pc2="http://schemas.microsoft.com/office/powerpoint/2019/9/main/command">
                <pc:docMk/>
                <pc:sldMk cId="4089060999" sldId="381"/>
                <pc2:cmMk id="{A304ACE4-9E9B-43C1-B672-492390B53EDE}"/>
              </pc2:cmMkLst>
            </pc226:cmChg>
          </p:ext>
        </pc:extLst>
      </pc:sldChg>
      <pc:sldChg chg="replTag delTag">
        <pc:chgData name="Roop Kumar" userId="ec229fc9-1ae5-4424-ad91-f4b472f033de" providerId="ADAL" clId="{EC8654D0-064F-475C-8FDD-38FA1DEB42F1}" dt="2024-01-04T10:14:07.629" v="1032"/>
        <pc:sldMkLst>
          <pc:docMk/>
          <pc:sldMk cId="3618581887" sldId="383"/>
        </pc:sldMkLst>
      </pc:sldChg>
      <pc:sldChg chg="replTag delTag">
        <pc:chgData name="Roop Kumar" userId="ec229fc9-1ae5-4424-ad91-f4b472f033de" providerId="ADAL" clId="{EC8654D0-064F-475C-8FDD-38FA1DEB42F1}" dt="2024-02-06T09:45:20.655" v="1843"/>
        <pc:sldMkLst>
          <pc:docMk/>
          <pc:sldMk cId="3472120322" sldId="384"/>
        </pc:sldMkLst>
      </pc:sldChg>
      <pc:sldChg chg="replTag delTag">
        <pc:chgData name="Roop Kumar" userId="ec229fc9-1ae5-4424-ad91-f4b472f033de" providerId="ADAL" clId="{EC8654D0-064F-475C-8FDD-38FA1DEB42F1}" dt="2024-01-12T09:50:27.916" v="1303"/>
        <pc:sldMkLst>
          <pc:docMk/>
          <pc:sldMk cId="710290067" sldId="385"/>
        </pc:sldMkLst>
      </pc:sldChg>
      <pc:sldChg chg="modSp mod replTag delTag">
        <pc:chgData name="Roop Kumar" userId="ec229fc9-1ae5-4424-ad91-f4b472f033de" providerId="ADAL" clId="{EC8654D0-064F-475C-8FDD-38FA1DEB42F1}" dt="2024-01-04T10:13:45.486" v="988"/>
        <pc:sldMkLst>
          <pc:docMk/>
          <pc:sldMk cId="2863244153" sldId="386"/>
        </pc:sldMkLst>
      </pc:sldChg>
      <pc:sldChg chg="replTag delTag">
        <pc:chgData name="Roop Kumar" userId="ec229fc9-1ae5-4424-ad91-f4b472f033de" providerId="ADAL" clId="{EC8654D0-064F-475C-8FDD-38FA1DEB42F1}" dt="2024-02-06T09:45:20.656" v="1845"/>
        <pc:sldMkLst>
          <pc:docMk/>
          <pc:sldMk cId="547390991" sldId="387"/>
        </pc:sldMkLst>
      </pc:sldChg>
      <pc:sldChg chg="replTag delTag">
        <pc:chgData name="Roop Kumar" userId="ec229fc9-1ae5-4424-ad91-f4b472f033de" providerId="ADAL" clId="{EC8654D0-064F-475C-8FDD-38FA1DEB42F1}" dt="2024-01-04T10:13:57.323" v="1012"/>
        <pc:sldMkLst>
          <pc:docMk/>
          <pc:sldMk cId="2901554785" sldId="388"/>
        </pc:sldMkLst>
      </pc:sldChg>
      <pc:sldChg chg="replTag delTag">
        <pc:chgData name="Roop Kumar" userId="ec229fc9-1ae5-4424-ad91-f4b472f033de" providerId="ADAL" clId="{EC8654D0-064F-475C-8FDD-38FA1DEB42F1}" dt="2024-02-06T09:45:20.656" v="1849"/>
        <pc:sldMkLst>
          <pc:docMk/>
          <pc:sldMk cId="1109232934" sldId="390"/>
        </pc:sldMkLst>
      </pc:sldChg>
      <pc:sldChg chg="modSp mod replTag delTag">
        <pc:chgData name="Roop Kumar" userId="ec229fc9-1ae5-4424-ad91-f4b472f033de" providerId="ADAL" clId="{EC8654D0-064F-475C-8FDD-38FA1DEB42F1}" dt="2024-02-06T09:45:20.655" v="1839"/>
        <pc:sldMkLst>
          <pc:docMk/>
          <pc:sldMk cId="1331790163" sldId="391"/>
        </pc:sldMkLst>
      </pc:sldChg>
      <pc:sldChg chg="replTag delTag">
        <pc:chgData name="Roop Kumar" userId="ec229fc9-1ae5-4424-ad91-f4b472f033de" providerId="ADAL" clId="{EC8654D0-064F-475C-8FDD-38FA1DEB42F1}" dt="2024-01-04T10:13:56.373" v="1010"/>
        <pc:sldMkLst>
          <pc:docMk/>
          <pc:sldMk cId="2475413167" sldId="392"/>
        </pc:sldMkLst>
      </pc:sldChg>
      <pc:sldChg chg="addSp delSp modSp mod modClrScheme replTag delTag chgLayout">
        <pc:chgData name="Roop Kumar" userId="ec229fc9-1ae5-4424-ad91-f4b472f033de" providerId="ADAL" clId="{EC8654D0-064F-475C-8FDD-38FA1DEB42F1}" dt="2024-02-06T09:45:20.656" v="1851"/>
        <pc:sldMkLst>
          <pc:docMk/>
          <pc:sldMk cId="102420538" sldId="393"/>
        </pc:sldMkLst>
      </pc:sldChg>
      <pc:sldChg chg="new replTag">
        <pc:chgData name="Roop Kumar" userId="ec229fc9-1ae5-4424-ad91-f4b472f033de" providerId="ADAL" clId="{EC8654D0-064F-475C-8FDD-38FA1DEB42F1}" dt="2024-01-11T10:00:19.582" v="1048"/>
        <pc:sldMkLst>
          <pc:docMk/>
          <pc:sldMk cId="776018142" sldId="394"/>
        </pc:sldMkLst>
      </pc:sldChg>
      <pc:sldChg chg="addSp delSp modSp mod replTag delTag">
        <pc:chgData name="Roop Kumar" userId="ec229fc9-1ae5-4424-ad91-f4b472f033de" providerId="ADAL" clId="{EC8654D0-064F-475C-8FDD-38FA1DEB42F1}" dt="2024-02-06T09:35:44.949" v="1796"/>
        <pc:sldMkLst>
          <pc:docMk/>
          <pc:sldMk cId="3735389184" sldId="394"/>
        </pc:sldMkLst>
      </pc:sldChg>
      <pc:sldChg chg="addSp delSp modSp mod replTag delTag">
        <pc:chgData name="Roop Kumar" userId="ec229fc9-1ae5-4424-ad91-f4b472f033de" providerId="ADAL" clId="{EC8654D0-064F-475C-8FDD-38FA1DEB42F1}" dt="2024-01-12T09:50:22.535" v="1267"/>
        <pc:sldMkLst>
          <pc:docMk/>
          <pc:sldMk cId="631511413" sldId="396"/>
        </pc:sldMkLst>
      </pc:sldChg>
      <pc:sldChg chg="addSp delSp modSp mod replTag delTag">
        <pc:chgData name="Roop Kumar" userId="ec229fc9-1ae5-4424-ad91-f4b472f033de" providerId="ADAL" clId="{EC8654D0-064F-475C-8FDD-38FA1DEB42F1}" dt="2024-01-12T09:50:12.852" v="1204"/>
        <pc:sldMkLst>
          <pc:docMk/>
          <pc:sldMk cId="3130047995" sldId="397"/>
        </pc:sldMkLst>
      </pc:sldChg>
      <pc:sldChg chg="del replTag delTag">
        <pc:chgData name="Roop Kumar" userId="ec229fc9-1ae5-4424-ad91-f4b472f033de" providerId="ADAL" clId="{EC8654D0-064F-475C-8FDD-38FA1DEB42F1}" dt="2024-01-11T10:00:43.680" v="1074" actId="680"/>
        <pc:sldMkLst>
          <pc:docMk/>
          <pc:sldMk cId="776018142" sldId="398"/>
        </pc:sldMkLst>
      </pc:sldChg>
      <pc:sldChg chg="addSp delSp modSp mod replTag delTag">
        <pc:chgData name="Roop Kumar" userId="ec229fc9-1ae5-4424-ad91-f4b472f033de" providerId="ADAL" clId="{EC8654D0-064F-475C-8FDD-38FA1DEB42F1}" dt="2024-01-12T09:50:18.928" v="1235"/>
        <pc:sldMkLst>
          <pc:docMk/>
          <pc:sldMk cId="1059422990" sldId="398"/>
        </pc:sldMkLst>
      </pc:sldChg>
      <pc:sldChg chg="modSp new del mod replTag delTag">
        <pc:chgData name="Roop Kumar" userId="ec229fc9-1ae5-4424-ad91-f4b472f033de" providerId="ADAL" clId="{EC8654D0-064F-475C-8FDD-38FA1DEB42F1}" dt="2024-01-11T10:02:09.963" v="1116" actId="47"/>
        <pc:sldMkLst>
          <pc:docMk/>
          <pc:sldMk cId="2965510001" sldId="398"/>
        </pc:sldMkLst>
      </pc:sldChg>
      <pc:sldMasterChg chg="modSp replTag delTag addSldLayout modSldLayout">
        <pc:chgData name="Roop Kumar" userId="ec229fc9-1ae5-4424-ad91-f4b472f033de" providerId="ADAL" clId="{EC8654D0-064F-475C-8FDD-38FA1DEB42F1}" dt="2024-02-06T09:45:59.459" v="1867" actId="14100"/>
        <pc:sldMasterMkLst>
          <pc:docMk/>
          <pc:sldMasterMk cId="3368593342" sldId="2147483673"/>
        </pc:sldMasterMkLst>
        <pc:sldLayoutChg chg="modSp mod replTag delTag">
          <pc:chgData name="Roop Kumar" userId="ec229fc9-1ae5-4424-ad91-f4b472f033de" providerId="ADAL" clId="{EC8654D0-064F-475C-8FDD-38FA1DEB42F1}" dt="2024-01-11T10:06:28.797" v="1155"/>
          <pc:sldLayoutMkLst>
            <pc:docMk/>
            <pc:sldMasterMk cId="3368593342" sldId="2147483673"/>
            <pc:sldLayoutMk cId="3585267338" sldId="2147483682"/>
          </pc:sldLayoutMkLst>
        </pc:sldLayoutChg>
        <pc:sldLayoutChg chg="replTag delTag">
          <pc:chgData name="Roop Kumar" userId="ec229fc9-1ae5-4424-ad91-f4b472f033de" providerId="ADAL" clId="{EC8654D0-064F-475C-8FDD-38FA1DEB42F1}" dt="2024-02-06T09:32:16.854" v="1764"/>
          <pc:sldLayoutMkLst>
            <pc:docMk/>
            <pc:sldMasterMk cId="3368593342" sldId="2147483673"/>
            <pc:sldLayoutMk cId="3577397302" sldId="2147483683"/>
          </pc:sldLayoutMkLst>
        </pc:sldLayoutChg>
        <pc:sldLayoutChg chg="replTag delTag">
          <pc:chgData name="Roop Kumar" userId="ec229fc9-1ae5-4424-ad91-f4b472f033de" providerId="ADAL" clId="{EC8654D0-064F-475C-8FDD-38FA1DEB42F1}" dt="2024-02-06T09:32:18.076" v="1766"/>
          <pc:sldLayoutMkLst>
            <pc:docMk/>
            <pc:sldMasterMk cId="3368593342" sldId="2147483673"/>
            <pc:sldLayoutMk cId="972632109" sldId="2147483684"/>
          </pc:sldLayoutMkLst>
        </pc:sldLayoutChg>
        <pc:sldLayoutChg chg="replTag delTag">
          <pc:chgData name="Roop Kumar" userId="ec229fc9-1ae5-4424-ad91-f4b472f033de" providerId="ADAL" clId="{EC8654D0-064F-475C-8FDD-38FA1DEB42F1}" dt="2024-02-06T09:29:59.168" v="1742"/>
          <pc:sldLayoutMkLst>
            <pc:docMk/>
            <pc:sldMasterMk cId="3368593342" sldId="2147483673"/>
            <pc:sldLayoutMk cId="1585036707" sldId="2147483690"/>
          </pc:sldLayoutMkLst>
        </pc:sldLayoutChg>
        <pc:sldLayoutChg chg="replTag delTag">
          <pc:chgData name="Roop Kumar" userId="ec229fc9-1ae5-4424-ad91-f4b472f033de" providerId="ADAL" clId="{EC8654D0-064F-475C-8FDD-38FA1DEB42F1}" dt="2024-02-06T09:29:42.831" v="1732"/>
          <pc:sldLayoutMkLst>
            <pc:docMk/>
            <pc:sldMasterMk cId="3368593342" sldId="2147483673"/>
            <pc:sldLayoutMk cId="515120827" sldId="2147483691"/>
          </pc:sldLayoutMkLst>
        </pc:sldLayoutChg>
        <pc:sldLayoutChg chg="mod replTag delTag">
          <pc:chgData name="Roop Kumar" userId="ec229fc9-1ae5-4424-ad91-f4b472f033de" providerId="ADAL" clId="{EC8654D0-064F-475C-8FDD-38FA1DEB42F1}" dt="2024-02-06T09:32:55.381" v="1773"/>
          <pc:sldLayoutMkLst>
            <pc:docMk/>
            <pc:sldMasterMk cId="3368593342" sldId="2147483673"/>
            <pc:sldLayoutMk cId="3114373407" sldId="2147483694"/>
          </pc:sldLayoutMkLst>
        </pc:sldLayoutChg>
        <pc:sldLayoutChg chg="replTag delTag">
          <pc:chgData name="Roop Kumar" userId="ec229fc9-1ae5-4424-ad91-f4b472f033de" providerId="ADAL" clId="{EC8654D0-064F-475C-8FDD-38FA1DEB42F1}" dt="2024-01-04T08:08:42.064" v="941"/>
          <pc:sldLayoutMkLst>
            <pc:docMk/>
            <pc:sldMasterMk cId="3368593342" sldId="2147483673"/>
            <pc:sldLayoutMk cId="1564186606" sldId="2147483698"/>
          </pc:sldLayoutMkLst>
        </pc:sldLayoutChg>
        <pc:sldLayoutChg chg="addSp delSp modSp mod replTag delTag">
          <pc:chgData name="Roop Kumar" userId="ec229fc9-1ae5-4424-ad91-f4b472f033de" providerId="ADAL" clId="{EC8654D0-064F-475C-8FDD-38FA1DEB42F1}" dt="2024-01-04T08:08:42.186" v="949"/>
          <pc:sldLayoutMkLst>
            <pc:docMk/>
            <pc:sldMasterMk cId="3368593342" sldId="2147483673"/>
            <pc:sldLayoutMk cId="1439334671" sldId="2147483714"/>
          </pc:sldLayoutMkLst>
        </pc:sldLayoutChg>
        <pc:sldLayoutChg chg="addSp delSp modSp mod replTag delTag">
          <pc:chgData name="Roop Kumar" userId="ec229fc9-1ae5-4424-ad91-f4b472f033de" providerId="ADAL" clId="{EC8654D0-064F-475C-8FDD-38FA1DEB42F1}" dt="2024-02-06T09:29:58.205" v="1740"/>
          <pc:sldLayoutMkLst>
            <pc:docMk/>
            <pc:sldMasterMk cId="3368593342" sldId="2147483673"/>
            <pc:sldLayoutMk cId="3084795018" sldId="2147483716"/>
          </pc:sldLayoutMkLst>
        </pc:sldLayoutChg>
        <pc:sldLayoutChg chg="replTag delTag">
          <pc:chgData name="Roop Kumar" userId="ec229fc9-1ae5-4424-ad91-f4b472f033de" providerId="ADAL" clId="{EC8654D0-064F-475C-8FDD-38FA1DEB42F1}" dt="2024-01-04T08:08:42.102" v="943"/>
          <pc:sldLayoutMkLst>
            <pc:docMk/>
            <pc:sldMasterMk cId="3368593342" sldId="2147483673"/>
            <pc:sldLayoutMk cId="445580928" sldId="2147483719"/>
          </pc:sldLayoutMkLst>
        </pc:sldLayoutChg>
        <pc:sldLayoutChg chg="mod replTag delTag">
          <pc:chgData name="Roop Kumar" userId="ec229fc9-1ae5-4424-ad91-f4b472f033de" providerId="ADAL" clId="{EC8654D0-064F-475C-8FDD-38FA1DEB42F1}" dt="2024-02-06T09:35:14.199" v="1782"/>
          <pc:sldLayoutMkLst>
            <pc:docMk/>
            <pc:sldMasterMk cId="3368593342" sldId="2147483673"/>
            <pc:sldLayoutMk cId="597160004" sldId="2147483720"/>
          </pc:sldLayoutMkLst>
        </pc:sldLayoutChg>
        <pc:sldLayoutChg chg="mod replTag delTag">
          <pc:chgData name="Roop Kumar" userId="ec229fc9-1ae5-4424-ad91-f4b472f033de" providerId="ADAL" clId="{EC8654D0-064F-475C-8FDD-38FA1DEB42F1}" dt="2024-01-04T08:08:42.353" v="959"/>
          <pc:sldLayoutMkLst>
            <pc:docMk/>
            <pc:sldMasterMk cId="3368593342" sldId="2147483673"/>
            <pc:sldLayoutMk cId="586409092" sldId="2147483721"/>
          </pc:sldLayoutMkLst>
        </pc:sldLayoutChg>
        <pc:sldLayoutChg chg="addSp delSp modSp mod replTag delTag">
          <pc:chgData name="Roop Kumar" userId="ec229fc9-1ae5-4424-ad91-f4b472f033de" providerId="ADAL" clId="{EC8654D0-064F-475C-8FDD-38FA1DEB42F1}" dt="2024-01-04T08:08:42.433" v="963"/>
          <pc:sldLayoutMkLst>
            <pc:docMk/>
            <pc:sldMasterMk cId="3368593342" sldId="2147483673"/>
            <pc:sldLayoutMk cId="4281415480" sldId="2147483722"/>
          </pc:sldLayoutMkLst>
        </pc:sldLayoutChg>
        <pc:sldLayoutChg chg="replTag delTag">
          <pc:chgData name="Roop Kumar" userId="ec229fc9-1ae5-4424-ad91-f4b472f033de" providerId="ADAL" clId="{EC8654D0-064F-475C-8FDD-38FA1DEB42F1}" dt="2024-02-06T09:33:09.477" v="1777"/>
          <pc:sldLayoutMkLst>
            <pc:docMk/>
            <pc:sldMasterMk cId="3368593342" sldId="2147483673"/>
            <pc:sldLayoutMk cId="2799609230" sldId="2147483724"/>
          </pc:sldLayoutMkLst>
        </pc:sldLayoutChg>
        <pc:sldLayoutChg chg="replTag delTag">
          <pc:chgData name="Roop Kumar" userId="ec229fc9-1ae5-4424-ad91-f4b472f033de" providerId="ADAL" clId="{EC8654D0-064F-475C-8FDD-38FA1DEB42F1}" dt="2024-01-04T08:08:42.487" v="967"/>
          <pc:sldLayoutMkLst>
            <pc:docMk/>
            <pc:sldMasterMk cId="3368593342" sldId="2147483673"/>
            <pc:sldLayoutMk cId="1024441125" sldId="2147483725"/>
          </pc:sldLayoutMkLst>
        </pc:sldLayoutChg>
        <pc:sldLayoutChg chg="replTag delTag">
          <pc:chgData name="Roop Kumar" userId="ec229fc9-1ae5-4424-ad91-f4b472f033de" providerId="ADAL" clId="{EC8654D0-064F-475C-8FDD-38FA1DEB42F1}" dt="2024-02-06T09:29:05.424" v="1708"/>
          <pc:sldLayoutMkLst>
            <pc:docMk/>
            <pc:sldMasterMk cId="3368593342" sldId="2147483673"/>
            <pc:sldLayoutMk cId="751311052" sldId="2147483726"/>
          </pc:sldLayoutMkLst>
        </pc:sldLayoutChg>
        <pc:sldLayoutChg chg="replTag delTag">
          <pc:chgData name="Roop Kumar" userId="ec229fc9-1ae5-4424-ad91-f4b472f033de" providerId="ADAL" clId="{EC8654D0-064F-475C-8FDD-38FA1DEB42F1}" dt="2024-01-04T08:08:42.286" v="955"/>
          <pc:sldLayoutMkLst>
            <pc:docMk/>
            <pc:sldMasterMk cId="3368593342" sldId="2147483673"/>
            <pc:sldLayoutMk cId="2170202024" sldId="2147483727"/>
          </pc:sldLayoutMkLst>
        </pc:sldLayoutChg>
        <pc:sldLayoutChg chg="replTag delTag">
          <pc:chgData name="Roop Kumar" userId="ec229fc9-1ae5-4424-ad91-f4b472f033de" providerId="ADAL" clId="{EC8654D0-064F-475C-8FDD-38FA1DEB42F1}" dt="2024-02-06T09:29:05.085" v="1706"/>
          <pc:sldLayoutMkLst>
            <pc:docMk/>
            <pc:sldMasterMk cId="3368593342" sldId="2147483673"/>
            <pc:sldLayoutMk cId="3949274327" sldId="2147483729"/>
          </pc:sldLayoutMkLst>
        </pc:sldLayoutChg>
        <pc:sldLayoutChg chg="addSp delSp modSp new mod replTag delTag">
          <pc:chgData name="Roop Kumar" userId="ec229fc9-1ae5-4424-ad91-f4b472f033de" providerId="ADAL" clId="{EC8654D0-064F-475C-8FDD-38FA1DEB42F1}" dt="2024-02-06T09:35:21.219" v="1788"/>
          <pc:sldLayoutMkLst>
            <pc:docMk/>
            <pc:sldMasterMk cId="3368593342" sldId="2147483673"/>
            <pc:sldLayoutMk cId="4108817988" sldId="2147483730"/>
          </pc:sldLayoutMkLst>
        </pc:sldLayoutChg>
        <pc:sldLayoutChg chg="replTag delTag">
          <pc:chgData name="Roop Kumar" userId="ec229fc9-1ae5-4424-ad91-f4b472f033de" providerId="ADAL" clId="{EC8654D0-064F-475C-8FDD-38FA1DEB42F1}" dt="2024-02-06T09:35:41.853" v="1792"/>
          <pc:sldLayoutMkLst>
            <pc:docMk/>
            <pc:sldMasterMk cId="3368593342" sldId="2147483673"/>
            <pc:sldLayoutMk cId="3418561499" sldId="2147483733"/>
          </pc:sldLayoutMkLst>
        </pc:sldLayoutChg>
        <pc:sldLayoutChg chg="modSp mod replTag delTag">
          <pc:chgData name="Roop Kumar" userId="ec229fc9-1ae5-4424-ad91-f4b472f033de" providerId="ADAL" clId="{EC8654D0-064F-475C-8FDD-38FA1DEB42F1}" dt="2024-02-06T09:31:34.670" v="1758"/>
          <pc:sldLayoutMkLst>
            <pc:docMk/>
            <pc:sldMasterMk cId="3368593342" sldId="2147483673"/>
            <pc:sldLayoutMk cId="3468844079" sldId="2147483734"/>
          </pc:sldLayoutMkLst>
        </pc:sldLayoutChg>
        <pc:sldLayoutChg chg="modSp mod replTag delTag">
          <pc:chgData name="Roop Kumar" userId="ec229fc9-1ae5-4424-ad91-f4b472f033de" providerId="ADAL" clId="{EC8654D0-064F-475C-8FDD-38FA1DEB42F1}" dt="2024-02-06T09:45:59.459" v="1867" actId="14100"/>
          <pc:sldLayoutMkLst>
            <pc:docMk/>
            <pc:sldMasterMk cId="3368593342" sldId="2147483673"/>
            <pc:sldLayoutMk cId="590881920" sldId="2147483735"/>
          </pc:sldLayoutMkLst>
        </pc:sldLayoutChg>
        <pc:sldLayoutChg chg="replTag delTag">
          <pc:chgData name="Roop Kumar" userId="ec229fc9-1ae5-4424-ad91-f4b472f033de" providerId="ADAL" clId="{EC8654D0-064F-475C-8FDD-38FA1DEB42F1}" dt="2024-02-06T09:29:19.974" v="1722"/>
          <pc:sldLayoutMkLst>
            <pc:docMk/>
            <pc:sldMasterMk cId="3368593342" sldId="2147483673"/>
            <pc:sldLayoutMk cId="189336738" sldId="2147483736"/>
          </pc:sldLayoutMkLst>
        </pc:sldLayoutChg>
        <pc:sldLayoutChg chg="replTag delTag">
          <pc:chgData name="Roop Kumar" userId="ec229fc9-1ae5-4424-ad91-f4b472f033de" providerId="ADAL" clId="{EC8654D0-064F-475C-8FDD-38FA1DEB42F1}" dt="2024-02-06T09:32:20.857" v="1768"/>
          <pc:sldLayoutMkLst>
            <pc:docMk/>
            <pc:sldMasterMk cId="3368593342" sldId="2147483673"/>
            <pc:sldLayoutMk cId="3150942018" sldId="2147483737"/>
          </pc:sldLayoutMkLst>
        </pc:sldLayoutChg>
      </pc:sldMasterChg>
    </pc:docChg>
  </pc:docChgLst>
  <pc:docChgLst>
    <pc:chgData name="Shardula Biswas" userId="e390eec2-90b7-4cd3-b874-9ba785b8a69a" providerId="ADAL" clId="{B2D494C4-89C5-42FF-AE26-9C771AD0F5E9}"/>
    <pc:docChg chg="modSld">
      <pc:chgData name="Shardula Biswas" userId="e390eec2-90b7-4cd3-b874-9ba785b8a69a" providerId="ADAL" clId="{B2D494C4-89C5-42FF-AE26-9C771AD0F5E9}" dt="2025-02-24T16:51:03.987" v="14" actId="20577"/>
      <pc:docMkLst>
        <pc:docMk/>
      </pc:docMkLst>
      <pc:sldChg chg="modSp mod">
        <pc:chgData name="Shardula Biswas" userId="e390eec2-90b7-4cd3-b874-9ba785b8a69a" providerId="ADAL" clId="{B2D494C4-89C5-42FF-AE26-9C771AD0F5E9}" dt="2025-02-24T16:41:31.526" v="7" actId="20577"/>
        <pc:sldMkLst>
          <pc:docMk/>
          <pc:sldMk cId="1109232934" sldId="390"/>
        </pc:sldMkLst>
        <pc:spChg chg="mod">
          <ac:chgData name="Shardula Biswas" userId="e390eec2-90b7-4cd3-b874-9ba785b8a69a" providerId="ADAL" clId="{B2D494C4-89C5-42FF-AE26-9C771AD0F5E9}" dt="2025-02-24T16:41:31.526" v="7" actId="20577"/>
          <ac:spMkLst>
            <pc:docMk/>
            <pc:sldMk cId="1109232934" sldId="390"/>
            <ac:spMk id="2" creationId="{976A12A0-9788-DF6C-5F0B-E7D4B1C44D00}"/>
          </ac:spMkLst>
        </pc:spChg>
      </pc:sldChg>
      <pc:sldChg chg="modSp mod">
        <pc:chgData name="Shardula Biswas" userId="e390eec2-90b7-4cd3-b874-9ba785b8a69a" providerId="ADAL" clId="{B2D494C4-89C5-42FF-AE26-9C771AD0F5E9}" dt="2025-02-24T16:17:48.275" v="3" actId="20577"/>
        <pc:sldMkLst>
          <pc:docMk/>
          <pc:sldMk cId="102420538" sldId="393"/>
        </pc:sldMkLst>
        <pc:spChg chg="mod">
          <ac:chgData name="Shardula Biswas" userId="e390eec2-90b7-4cd3-b874-9ba785b8a69a" providerId="ADAL" clId="{B2D494C4-89C5-42FF-AE26-9C771AD0F5E9}" dt="2025-02-24T16:17:48.275" v="3" actId="20577"/>
          <ac:spMkLst>
            <pc:docMk/>
            <pc:sldMk cId="102420538" sldId="393"/>
            <ac:spMk id="3" creationId="{C60C7ACD-CDC1-8359-1680-9560358405D4}"/>
          </ac:spMkLst>
        </pc:spChg>
      </pc:sldChg>
      <pc:sldChg chg="modSp mod">
        <pc:chgData name="Shardula Biswas" userId="e390eec2-90b7-4cd3-b874-9ba785b8a69a" providerId="ADAL" clId="{B2D494C4-89C5-42FF-AE26-9C771AD0F5E9}" dt="2025-02-24T16:41:41.084" v="11" actId="20577"/>
        <pc:sldMkLst>
          <pc:docMk/>
          <pc:sldMk cId="3908363770" sldId="432"/>
        </pc:sldMkLst>
        <pc:spChg chg="mod">
          <ac:chgData name="Shardula Biswas" userId="e390eec2-90b7-4cd3-b874-9ba785b8a69a" providerId="ADAL" clId="{B2D494C4-89C5-42FF-AE26-9C771AD0F5E9}" dt="2025-02-24T16:41:41.084" v="11" actId="20577"/>
          <ac:spMkLst>
            <pc:docMk/>
            <pc:sldMk cId="3908363770" sldId="432"/>
            <ac:spMk id="2" creationId="{D7518F5A-4B75-9D65-445D-8693F14E645B}"/>
          </ac:spMkLst>
        </pc:spChg>
      </pc:sldChg>
      <pc:sldChg chg="modSp mod">
        <pc:chgData name="Shardula Biswas" userId="e390eec2-90b7-4cd3-b874-9ba785b8a69a" providerId="ADAL" clId="{B2D494C4-89C5-42FF-AE26-9C771AD0F5E9}" dt="2025-02-24T16:51:03.987" v="14" actId="20577"/>
        <pc:sldMkLst>
          <pc:docMk/>
          <pc:sldMk cId="579145306" sldId="579"/>
        </pc:sldMkLst>
        <pc:spChg chg="mod">
          <ac:chgData name="Shardula Biswas" userId="e390eec2-90b7-4cd3-b874-9ba785b8a69a" providerId="ADAL" clId="{B2D494C4-89C5-42FF-AE26-9C771AD0F5E9}" dt="2025-02-24T16:51:03.987" v="14" actId="20577"/>
          <ac:spMkLst>
            <pc:docMk/>
            <pc:sldMk cId="579145306" sldId="579"/>
            <ac:spMk id="3" creationId="{B9C18780-1A9F-0B9B-6D60-CE16D8903E72}"/>
          </ac:spMkLst>
        </pc:spChg>
      </pc:sldChg>
      <pc:sldChg chg="modSp mod">
        <pc:chgData name="Shardula Biswas" userId="e390eec2-90b7-4cd3-b874-9ba785b8a69a" providerId="ADAL" clId="{B2D494C4-89C5-42FF-AE26-9C771AD0F5E9}" dt="2025-02-24T16:45:09.890" v="13" actId="20577"/>
        <pc:sldMkLst>
          <pc:docMk/>
          <pc:sldMk cId="78660433" sldId="594"/>
        </pc:sldMkLst>
        <pc:spChg chg="mod">
          <ac:chgData name="Shardula Biswas" userId="e390eec2-90b7-4cd3-b874-9ba785b8a69a" providerId="ADAL" clId="{B2D494C4-89C5-42FF-AE26-9C771AD0F5E9}" dt="2025-02-24T16:45:09.890" v="13" actId="20577"/>
          <ac:spMkLst>
            <pc:docMk/>
            <pc:sldMk cId="78660433" sldId="594"/>
            <ac:spMk id="10" creationId="{952E3660-1244-F2FE-6013-D679B30F94C1}"/>
          </ac:spMkLst>
        </pc:spChg>
      </pc:sldChg>
    </pc:docChg>
  </pc:docChgLst>
  <pc:docChgLst>
    <pc:chgData name="Vikas Singh" userId="S::vikas.singh@simplilearn.com::41e88e25-583f-4ea6-978b-2322b3c60e9f" providerId="AD" clId="Web-{0EEF26CB-BFC1-3D5E-05C1-D83D13855ED8}"/>
    <pc:docChg chg="modSld">
      <pc:chgData name="Vikas Singh" userId="S::vikas.singh@simplilearn.com::41e88e25-583f-4ea6-978b-2322b3c60e9f" providerId="AD" clId="Web-{0EEF26CB-BFC1-3D5E-05C1-D83D13855ED8}" dt="2024-02-02T09:00:03.668" v="1" actId="20577"/>
      <pc:docMkLst>
        <pc:docMk/>
      </pc:docMkLst>
      <pc:sldChg chg="modSp">
        <pc:chgData name="Vikas Singh" userId="S::vikas.singh@simplilearn.com::41e88e25-583f-4ea6-978b-2322b3c60e9f" providerId="AD" clId="Web-{0EEF26CB-BFC1-3D5E-05C1-D83D13855ED8}" dt="2024-02-02T09:00:03.668" v="1" actId="20577"/>
        <pc:sldMkLst>
          <pc:docMk/>
          <pc:sldMk cId="4089060999" sldId="381"/>
        </pc:sldMkLst>
      </pc:sldChg>
    </pc:docChg>
  </pc:docChgLst>
  <pc:docChgLst>
    <pc:chgData name="Uma Kumari" userId="S::uma.kumari@simplilearn.com::f154a5f4-9073-40a7-83a4-0584e0f34eaa" providerId="AD" clId="Web-{3A965271-C6DF-191F-8F2A-7D97188AA741}"/>
    <pc:docChg chg="modSld">
      <pc:chgData name="Uma Kumari" userId="S::uma.kumari@simplilearn.com::f154a5f4-9073-40a7-83a4-0584e0f34eaa" providerId="AD" clId="Web-{3A965271-C6DF-191F-8F2A-7D97188AA741}" dt="2024-01-18T11:02:05.908" v="4"/>
      <pc:docMkLst>
        <pc:docMk/>
      </pc:docMkLst>
      <pc:sldChg chg="delCm modCm modNotes">
        <pc:chgData name="Uma Kumari" userId="S::uma.kumari@simplilearn.com::f154a5f4-9073-40a7-83a4-0584e0f34eaa" providerId="AD" clId="Web-{3A965271-C6DF-191F-8F2A-7D97188AA741}" dt="2024-01-18T11:02:05.908" v="4"/>
        <pc:sldMkLst>
          <pc:docMk/>
          <pc:sldMk cId="1070346001" sldId="262"/>
        </pc:sldMkLst>
        <pc:extLst>
          <p:ext xmlns:p="http://schemas.openxmlformats.org/presentationml/2006/main" uri="{D6D511B9-2390-475A-947B-AFAB55BFBCF1}">
            <pc226:cmChg xmlns:pc226="http://schemas.microsoft.com/office/powerpoint/2022/06/main/command" chg="del mod">
              <pc226:chgData name="Uma Kumari" userId="S::uma.kumari@simplilearn.com::f154a5f4-9073-40a7-83a4-0584e0f34eaa" providerId="AD" clId="Web-{3A965271-C6DF-191F-8F2A-7D97188AA741}" dt="2024-01-18T11:02:05.908" v="4"/>
              <pc2:cmMkLst xmlns:pc2="http://schemas.microsoft.com/office/powerpoint/2019/9/main/command">
                <pc:docMk/>
                <pc:sldMk cId="1070346001" sldId="262"/>
                <pc2:cmMk id="{05D97A92-FE28-47A5-B76C-CF01D05E00FC}"/>
              </pc2:cmMkLst>
            </pc226:cmChg>
          </p:ext>
        </pc:extLst>
      </pc:sldChg>
    </pc:docChg>
  </pc:docChgLst>
  <pc:docChgLst>
    <pc:chgData name="Uma Kumari" userId="S::uma.kumari@simplilearn.com::f154a5f4-9073-40a7-83a4-0584e0f34eaa" providerId="AD" clId="Web-{E920323D-A454-7171-64FA-979C2F51AA33}"/>
    <pc:docChg chg="modSld">
      <pc:chgData name="Uma Kumari" userId="S::uma.kumari@simplilearn.com::f154a5f4-9073-40a7-83a4-0584e0f34eaa" providerId="AD" clId="Web-{E920323D-A454-7171-64FA-979C2F51AA33}" dt="2024-01-11T08:41:03.766" v="3"/>
      <pc:docMkLst>
        <pc:docMk/>
      </pc:docMkLst>
      <pc:sldChg chg="modNotes">
        <pc:chgData name="Uma Kumari" userId="S::uma.kumari@simplilearn.com::f154a5f4-9073-40a7-83a4-0584e0f34eaa" providerId="AD" clId="Web-{E920323D-A454-7171-64FA-979C2F51AA33}" dt="2024-01-11T08:41:03.766" v="3"/>
        <pc:sldMkLst>
          <pc:docMk/>
          <pc:sldMk cId="4089060999" sldId="381"/>
        </pc:sldMkLst>
      </pc:sldChg>
    </pc:docChg>
  </pc:docChgLst>
  <pc:docChgLst>
    <pc:chgData name="Uma Kumari" userId="S::uma.kumari@simplilearn.com::f154a5f4-9073-40a7-83a4-0584e0f34eaa" providerId="AD" clId="Web-{62D7A98A-A9B5-C27A-43F7-0CC3D6837C2D}"/>
    <pc:docChg chg="modSld">
      <pc:chgData name="Uma Kumari" userId="S::uma.kumari@simplilearn.com::f154a5f4-9073-40a7-83a4-0584e0f34eaa" providerId="AD" clId="Web-{62D7A98A-A9B5-C27A-43F7-0CC3D6837C2D}" dt="2024-02-15T10:42:25.773" v="96"/>
      <pc:docMkLst>
        <pc:docMk/>
      </pc:docMkLst>
      <pc:sldChg chg="modCm">
        <pc:chgData name="Uma Kumari" userId="S::uma.kumari@simplilearn.com::f154a5f4-9073-40a7-83a4-0584e0f34eaa" providerId="AD" clId="Web-{62D7A98A-A9B5-C27A-43F7-0CC3D6837C2D}" dt="2024-02-15T10:42:25.773" v="96"/>
        <pc:sldMkLst>
          <pc:docMk/>
          <pc:sldMk cId="2396102663" sldId="378"/>
        </pc:sldMkLst>
        <pc:extLst>
          <p:ext xmlns:p="http://schemas.openxmlformats.org/presentationml/2006/main" uri="{D6D511B9-2390-475A-947B-AFAB55BFBCF1}">
            <pc226:cmChg xmlns:pc226="http://schemas.microsoft.com/office/powerpoint/2022/06/main/command" chg="mod">
              <pc226:chgData name="Uma Kumari" userId="S::uma.kumari@simplilearn.com::f154a5f4-9073-40a7-83a4-0584e0f34eaa" providerId="AD" clId="Web-{62D7A98A-A9B5-C27A-43F7-0CC3D6837C2D}" dt="2024-02-15T10:42:25.773" v="96"/>
              <pc2:cmMkLst xmlns:pc2="http://schemas.microsoft.com/office/powerpoint/2019/9/main/command">
                <pc:docMk/>
                <pc:sldMk cId="2396102663" sldId="378"/>
                <pc2:cmMk id="{C54D5A0A-1ED1-4CAA-9D07-9DCB29827B8F}"/>
              </pc2:cmMkLst>
            </pc226:cmChg>
          </p:ext>
        </pc:extLst>
      </pc:sldChg>
      <pc:sldChg chg="modSp">
        <pc:chgData name="Uma Kumari" userId="S::uma.kumari@simplilearn.com::f154a5f4-9073-40a7-83a4-0584e0f34eaa" providerId="AD" clId="Web-{62D7A98A-A9B5-C27A-43F7-0CC3D6837C2D}" dt="2024-02-15T10:38:26.328" v="95" actId="20577"/>
        <pc:sldMkLst>
          <pc:docMk/>
          <pc:sldMk cId="3130047995" sldId="397"/>
        </pc:sldMkLst>
      </pc:sldChg>
    </pc:docChg>
  </pc:docChgLst>
  <pc:docChgLst>
    <pc:chgData name="Ashish Jangid" userId="8cd4030e-dbfc-4468-87b9-2662d41edf95" providerId="ADAL" clId="{50B92D14-CB5D-4437-9683-7572CA3B8D63}"/>
    <pc:docChg chg="modSld">
      <pc:chgData name="Ashish Jangid" userId="8cd4030e-dbfc-4468-87b9-2662d41edf95" providerId="ADAL" clId="{50B92D14-CB5D-4437-9683-7572CA3B8D63}" dt="2024-03-28T09:38:05.145" v="1" actId="478"/>
      <pc:docMkLst>
        <pc:docMk/>
      </pc:docMkLst>
      <pc:sldChg chg="addSp delSp">
        <pc:chgData name="Ashish Jangid" userId="8cd4030e-dbfc-4468-87b9-2662d41edf95" providerId="ADAL" clId="{50B92D14-CB5D-4437-9683-7572CA3B8D63}" dt="2024-03-28T09:38:05.145" v="1" actId="478"/>
        <pc:sldMkLst>
          <pc:docMk/>
          <pc:sldMk cId="2475413167" sldId="392"/>
        </pc:sldMkLst>
      </pc:sldChg>
    </pc:docChg>
  </pc:docChgLst>
  <pc:docChgLst>
    <pc:chgData name="Uma Kumari" userId="S::uma.kumari@simplilearn.com::f154a5f4-9073-40a7-83a4-0584e0f34eaa" providerId="AD" clId="Web-{12B28620-5642-5807-695B-832C10A85184}"/>
    <pc:docChg chg="modSld">
      <pc:chgData name="Uma Kumari" userId="S::uma.kumari@simplilearn.com::f154a5f4-9073-40a7-83a4-0584e0f34eaa" providerId="AD" clId="Web-{12B28620-5642-5807-695B-832C10A85184}" dt="2024-01-25T07:29:57.379" v="4" actId="20577"/>
      <pc:docMkLst>
        <pc:docMk/>
      </pc:docMkLst>
    </pc:docChg>
  </pc:docChgLst>
  <pc:docChgLst>
    <pc:chgData name="Uma Kumari" userId="S::uma.kumari@simplilearn.com::f154a5f4-9073-40a7-83a4-0584e0f34eaa" providerId="AD" clId="Web-{ED9A8596-AE27-F1AD-E82A-24E9AC238D34}"/>
    <pc:docChg chg="">
      <pc:chgData name="Uma Kumari" userId="S::uma.kumari@simplilearn.com::f154a5f4-9073-40a7-83a4-0584e0f34eaa" providerId="AD" clId="Web-{ED9A8596-AE27-F1AD-E82A-24E9AC238D34}" dt="2024-01-30T11:23:37.426" v="0"/>
      <pc:docMkLst>
        <pc:docMk/>
      </pc:docMkLst>
      <pc:sldChg chg="modCm">
        <pc:chgData name="Uma Kumari" userId="S::uma.kumari@simplilearn.com::f154a5f4-9073-40a7-83a4-0584e0f34eaa" providerId="AD" clId="Web-{ED9A8596-AE27-F1AD-E82A-24E9AC238D34}" dt="2024-01-30T11:23:37.426" v="0"/>
        <pc:sldMkLst>
          <pc:docMk/>
          <pc:sldMk cId="2396102663" sldId="378"/>
        </pc:sldMkLst>
        <pc:extLst>
          <p:ext xmlns:p="http://schemas.openxmlformats.org/presentationml/2006/main" uri="{D6D511B9-2390-475A-947B-AFAB55BFBCF1}">
            <pc226:cmChg xmlns:pc226="http://schemas.microsoft.com/office/powerpoint/2022/06/main/command" chg="mod">
              <pc226:chgData name="Uma Kumari" userId="S::uma.kumari@simplilearn.com::f154a5f4-9073-40a7-83a4-0584e0f34eaa" providerId="AD" clId="Web-{ED9A8596-AE27-F1AD-E82A-24E9AC238D34}" dt="2024-01-30T11:23:37.426" v="0"/>
              <pc2:cmMkLst xmlns:pc2="http://schemas.microsoft.com/office/powerpoint/2019/9/main/command">
                <pc:docMk/>
                <pc:sldMk cId="2396102663" sldId="378"/>
                <pc2:cmMk id="{C54D5A0A-1ED1-4CAA-9D07-9DCB29827B8F}"/>
              </pc2:cmMkLst>
            </pc226:cmChg>
          </p:ext>
        </pc:extLst>
      </pc:sldChg>
    </pc:docChg>
  </pc:docChgLst>
  <pc:docChgLst>
    <pc:chgData name="Uma Kumari" userId="S::uma.kumari@simplilearn.com::f154a5f4-9073-40a7-83a4-0584e0f34eaa" providerId="AD" clId="Web-{045C4798-697E-EAD6-91FB-BBF7CA378208}"/>
    <pc:docChg chg="modSld">
      <pc:chgData name="Uma Kumari" userId="S::uma.kumari@simplilearn.com::f154a5f4-9073-40a7-83a4-0584e0f34eaa" providerId="AD" clId="Web-{045C4798-697E-EAD6-91FB-BBF7CA378208}" dt="2024-01-08T11:12:02.320" v="2"/>
      <pc:docMkLst>
        <pc:docMk/>
      </pc:docMkLst>
      <pc:sldChg chg="addCm modNotes">
        <pc:chgData name="Uma Kumari" userId="S::uma.kumari@simplilearn.com::f154a5f4-9073-40a7-83a4-0584e0f34eaa" providerId="AD" clId="Web-{045C4798-697E-EAD6-91FB-BBF7CA378208}" dt="2024-01-08T11:12:02.320" v="2"/>
        <pc:sldMkLst>
          <pc:docMk/>
          <pc:sldMk cId="1070346001" sldId="262"/>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045C4798-697E-EAD6-91FB-BBF7CA378208}" dt="2024-01-08T11:11:54.679" v="1"/>
              <pc2:cmMkLst xmlns:pc2="http://schemas.microsoft.com/office/powerpoint/2019/9/main/command">
                <pc:docMk/>
                <pc:sldMk cId="1070346001" sldId="262"/>
                <pc2:cmMk id="{05D97A92-FE28-47A5-B76C-CF01D05E00FC}"/>
              </pc2:cmMkLst>
            </pc226:cmChg>
          </p:ext>
        </pc:extLst>
      </pc:sldChg>
    </pc:docChg>
  </pc:docChgLst>
  <pc:docChgLst>
    <pc:chgData name="Uma Kumari" userId="S::uma.kumari@simplilearn.com::f154a5f4-9073-40a7-83a4-0584e0f34eaa" providerId="AD" clId="Web-{C5195674-B658-CC83-90B4-6A604F993115}"/>
    <pc:docChg chg="modSld">
      <pc:chgData name="Uma Kumari" userId="S::uma.kumari@simplilearn.com::f154a5f4-9073-40a7-83a4-0584e0f34eaa" providerId="AD" clId="Web-{C5195674-B658-CC83-90B4-6A604F993115}" dt="2024-05-28T09:39:05.411" v="2"/>
      <pc:docMkLst>
        <pc:docMk/>
      </pc:docMkLst>
      <pc:sldChg chg="modNotes">
        <pc:chgData name="Uma Kumari" userId="S::uma.kumari@simplilearn.com::f154a5f4-9073-40a7-83a4-0584e0f34eaa" providerId="AD" clId="Web-{C5195674-B658-CC83-90B4-6A604F993115}" dt="2024-05-28T09:39:05.411" v="2"/>
        <pc:sldMkLst>
          <pc:docMk/>
          <pc:sldMk cId="4089060999" sldId="381"/>
        </pc:sldMkLst>
      </pc:sldChg>
    </pc:docChg>
  </pc:docChgLst>
  <pc:docChgLst>
    <pc:chgData name="Uma Kumari" userId="S::uma.kumari@simplilearn.com::f154a5f4-9073-40a7-83a4-0584e0f34eaa" providerId="AD" clId="Web-{A1C74242-112D-850E-CC40-9370FF7CC065}"/>
    <pc:docChg chg="delSld modSld sldOrd">
      <pc:chgData name="Uma Kumari" userId="S::uma.kumari@simplilearn.com::f154a5f4-9073-40a7-83a4-0584e0f34eaa" providerId="AD" clId="Web-{A1C74242-112D-850E-CC40-9370FF7CC065}" dt="2024-01-05T13:13:35.895" v="13"/>
      <pc:docMkLst>
        <pc:docMk/>
      </pc:docMkLst>
      <pc:sldChg chg="ord">
        <pc:chgData name="Uma Kumari" userId="S::uma.kumari@simplilearn.com::f154a5f4-9073-40a7-83a4-0584e0f34eaa" providerId="AD" clId="Web-{A1C74242-112D-850E-CC40-9370FF7CC065}" dt="2024-01-05T13:13:12.425" v="12"/>
        <pc:sldMkLst>
          <pc:docMk/>
          <pc:sldMk cId="581828306" sldId="256"/>
        </pc:sldMkLst>
      </pc:sldChg>
      <pc:sldChg chg="del">
        <pc:chgData name="Uma Kumari" userId="S::uma.kumari@simplilearn.com::f154a5f4-9073-40a7-83a4-0584e0f34eaa" providerId="AD" clId="Web-{A1C74242-112D-850E-CC40-9370FF7CC065}" dt="2024-01-05T13:13:35.895" v="13"/>
        <pc:sldMkLst>
          <pc:docMk/>
          <pc:sldMk cId="465625112" sldId="372"/>
        </pc:sldMkLst>
      </pc:sldChg>
      <pc:sldChg chg="modSp ord delCm modNotes">
        <pc:chgData name="Uma Kumari" userId="S::uma.kumari@simplilearn.com::f154a5f4-9073-40a7-83a4-0584e0f34eaa" providerId="AD" clId="Web-{A1C74242-112D-850E-CC40-9370FF7CC065}" dt="2024-01-05T13:12:38.346" v="9"/>
        <pc:sldMkLst>
          <pc:docMk/>
          <pc:sldMk cId="2863244153" sldId="386"/>
        </pc:sldMkLst>
        <pc:extLst>
          <p:ext xmlns:p="http://schemas.openxmlformats.org/presentationml/2006/main" uri="{D6D511B9-2390-475A-947B-AFAB55BFBCF1}">
            <pc226:cmChg xmlns:pc226="http://schemas.microsoft.com/office/powerpoint/2022/06/main/command" chg="del">
              <pc226:chgData name="Uma Kumari" userId="S::uma.kumari@simplilearn.com::f154a5f4-9073-40a7-83a4-0584e0f34eaa" providerId="AD" clId="Web-{A1C74242-112D-850E-CC40-9370FF7CC065}" dt="2024-01-05T13:12:09.470" v="7"/>
              <pc2:cmMkLst xmlns:pc2="http://schemas.microsoft.com/office/powerpoint/2019/9/main/command">
                <pc:docMk/>
                <pc:sldMk cId="2863244153" sldId="386"/>
                <pc2:cmMk id="{347DE6EB-1888-4EEF-9F05-031852F557A8}"/>
              </pc2:cmMkLst>
            </pc226:cmChg>
          </p:ext>
        </pc:extLst>
      </pc:sldChg>
    </pc:docChg>
  </pc:docChgLst>
  <pc:docChgLst>
    <pc:chgData name="Uma Kumari" userId="S::uma.kumari@simplilearn.com::f154a5f4-9073-40a7-83a4-0584e0f34eaa" providerId="AD" clId="Web-{3EC13C0E-36A1-433F-045D-E20376ACE01F}"/>
    <pc:docChg chg="addSld delSld modSld">
      <pc:chgData name="Uma Kumari" userId="S::uma.kumari@simplilearn.com::f154a5f4-9073-40a7-83a4-0584e0f34eaa" providerId="AD" clId="Web-{3EC13C0E-36A1-433F-045D-E20376ACE01F}" dt="2024-01-08T10:40:28.200" v="489"/>
      <pc:docMkLst>
        <pc:docMk/>
      </pc:docMkLst>
      <pc:sldChg chg="modNotes">
        <pc:chgData name="Uma Kumari" userId="S::uma.kumari@simplilearn.com::f154a5f4-9073-40a7-83a4-0584e0f34eaa" providerId="AD" clId="Web-{3EC13C0E-36A1-433F-045D-E20376ACE01F}" dt="2024-01-08T10:40:28.200" v="489"/>
        <pc:sldMkLst>
          <pc:docMk/>
          <pc:sldMk cId="0" sldId="259"/>
        </pc:sldMkLst>
      </pc:sldChg>
      <pc:sldChg chg="modNotes">
        <pc:chgData name="Uma Kumari" userId="S::uma.kumari@simplilearn.com::f154a5f4-9073-40a7-83a4-0584e0f34eaa" providerId="AD" clId="Web-{3EC13C0E-36A1-433F-045D-E20376ACE01F}" dt="2024-01-08T10:07:23.070" v="2"/>
        <pc:sldMkLst>
          <pc:docMk/>
          <pc:sldMk cId="1070346001" sldId="262"/>
        </pc:sldMkLst>
      </pc:sldChg>
      <pc:sldChg chg="modNotes">
        <pc:chgData name="Uma Kumari" userId="S::uma.kumari@simplilearn.com::f154a5f4-9073-40a7-83a4-0584e0f34eaa" providerId="AD" clId="Web-{3EC13C0E-36A1-433F-045D-E20376ACE01F}" dt="2024-01-08T10:10:22.839" v="22"/>
        <pc:sldMkLst>
          <pc:docMk/>
          <pc:sldMk cId="2396102663" sldId="378"/>
        </pc:sldMkLst>
      </pc:sldChg>
      <pc:sldChg chg="modNotes">
        <pc:chgData name="Uma Kumari" userId="S::uma.kumari@simplilearn.com::f154a5f4-9073-40a7-83a4-0584e0f34eaa" providerId="AD" clId="Web-{3EC13C0E-36A1-433F-045D-E20376ACE01F}" dt="2024-01-08T10:10:28.308" v="24"/>
        <pc:sldMkLst>
          <pc:docMk/>
          <pc:sldMk cId="2734539806" sldId="379"/>
        </pc:sldMkLst>
      </pc:sldChg>
      <pc:sldChg chg="modNotes">
        <pc:chgData name="Uma Kumari" userId="S::uma.kumari@simplilearn.com::f154a5f4-9073-40a7-83a4-0584e0f34eaa" providerId="AD" clId="Web-{3EC13C0E-36A1-433F-045D-E20376ACE01F}" dt="2024-01-08T10:09:44.932" v="17"/>
        <pc:sldMkLst>
          <pc:docMk/>
          <pc:sldMk cId="4089060999" sldId="381"/>
        </pc:sldMkLst>
      </pc:sldChg>
      <pc:sldChg chg="modNotes">
        <pc:chgData name="Uma Kumari" userId="S::uma.kumari@simplilearn.com::f154a5f4-9073-40a7-83a4-0584e0f34eaa" providerId="AD" clId="Web-{3EC13C0E-36A1-433F-045D-E20376ACE01F}" dt="2024-01-08T10:10:36.183" v="26"/>
        <pc:sldMkLst>
          <pc:docMk/>
          <pc:sldMk cId="3618581887" sldId="383"/>
        </pc:sldMkLst>
      </pc:sldChg>
      <pc:sldChg chg="del">
        <pc:chgData name="Uma Kumari" userId="S::uma.kumari@simplilearn.com::f154a5f4-9073-40a7-83a4-0584e0f34eaa" providerId="AD" clId="Web-{3EC13C0E-36A1-433F-045D-E20376ACE01F}" dt="2024-01-08T10:06:44.179" v="0"/>
        <pc:sldMkLst>
          <pc:docMk/>
          <pc:sldMk cId="2863244153" sldId="386"/>
        </pc:sldMkLst>
      </pc:sldChg>
      <pc:sldChg chg="modNotes">
        <pc:chgData name="Uma Kumari" userId="S::uma.kumari@simplilearn.com::f154a5f4-9073-40a7-83a4-0584e0f34eaa" providerId="AD" clId="Web-{3EC13C0E-36A1-433F-045D-E20376ACE01F}" dt="2024-01-08T10:07:59.852" v="11"/>
        <pc:sldMkLst>
          <pc:docMk/>
          <pc:sldMk cId="1109232934" sldId="390"/>
        </pc:sldMkLst>
      </pc:sldChg>
      <pc:sldChg chg="modCm modNotes">
        <pc:chgData name="Uma Kumari" userId="S::uma.kumari@simplilearn.com::f154a5f4-9073-40a7-83a4-0584e0f34eaa" providerId="AD" clId="Web-{3EC13C0E-36A1-433F-045D-E20376ACE01F}" dt="2024-01-08T10:08:58.103" v="14"/>
        <pc:sldMkLst>
          <pc:docMk/>
          <pc:sldMk cId="1331790163" sldId="391"/>
        </pc:sldMkLst>
        <pc:extLst>
          <p:ext xmlns:p="http://schemas.openxmlformats.org/presentationml/2006/main" uri="{D6D511B9-2390-475A-947B-AFAB55BFBCF1}">
            <pc226:cmChg xmlns:pc226="http://schemas.microsoft.com/office/powerpoint/2022/06/main/command" chg="mod">
              <pc226:chgData name="Uma Kumari" userId="S::uma.kumari@simplilearn.com::f154a5f4-9073-40a7-83a4-0584e0f34eaa" providerId="AD" clId="Web-{3EC13C0E-36A1-433F-045D-E20376ACE01F}" dt="2024-01-08T10:08:58.103" v="14"/>
              <pc2:cmMkLst xmlns:pc2="http://schemas.microsoft.com/office/powerpoint/2019/9/main/command">
                <pc:docMk/>
                <pc:sldMk cId="1331790163" sldId="391"/>
                <pc2:cmMk id="{B289F70F-EA04-4E8E-9685-4F8FC01E5A37}"/>
              </pc2:cmMkLst>
            </pc226:cmChg>
          </p:ext>
        </pc:extLst>
      </pc:sldChg>
      <pc:sldChg chg="modNotes">
        <pc:chgData name="Uma Kumari" userId="S::uma.kumari@simplilearn.com::f154a5f4-9073-40a7-83a4-0584e0f34eaa" providerId="AD" clId="Web-{3EC13C0E-36A1-433F-045D-E20376ACE01F}" dt="2024-01-08T10:09:52.635" v="19"/>
        <pc:sldMkLst>
          <pc:docMk/>
          <pc:sldMk cId="2475413167" sldId="392"/>
        </pc:sldMkLst>
      </pc:sldChg>
      <pc:sldChg chg="modNotes">
        <pc:chgData name="Uma Kumari" userId="S::uma.kumari@simplilearn.com::f154a5f4-9073-40a7-83a4-0584e0f34eaa" providerId="AD" clId="Web-{3EC13C0E-36A1-433F-045D-E20376ACE01F}" dt="2024-01-08T10:11:37.856" v="28"/>
        <pc:sldMkLst>
          <pc:docMk/>
          <pc:sldMk cId="1961131051" sldId="395"/>
        </pc:sldMkLst>
      </pc:sldChg>
      <pc:sldChg chg="addSp delSp modSp add replId addCm">
        <pc:chgData name="Uma Kumari" userId="S::uma.kumari@simplilearn.com::f154a5f4-9073-40a7-83a4-0584e0f34eaa" providerId="AD" clId="Web-{3EC13C0E-36A1-433F-045D-E20376ACE01F}" dt="2024-01-08T10:30:11.907" v="487"/>
        <pc:sldMkLst>
          <pc:docMk/>
          <pc:sldMk cId="631511413" sldId="396"/>
        </pc:sldMkLst>
        <pc:extLst>
          <p:ext xmlns:p="http://schemas.openxmlformats.org/presentationml/2006/main" uri="{D6D511B9-2390-475A-947B-AFAB55BFBCF1}">
            <pc226:cmChg xmlns:pc226="http://schemas.microsoft.com/office/powerpoint/2022/06/main/command" chg="add">
              <pc226:chgData name="Uma Kumari" userId="S::uma.kumari@simplilearn.com::f154a5f4-9073-40a7-83a4-0584e0f34eaa" providerId="AD" clId="Web-{3EC13C0E-36A1-433F-045D-E20376ACE01F}" dt="2024-01-08T10:30:11.907" v="487"/>
              <pc2:cmMkLst xmlns:pc2="http://schemas.microsoft.com/office/powerpoint/2019/9/main/command">
                <pc:docMk/>
                <pc:sldMk cId="631511413" sldId="396"/>
                <pc2:cmMk id="{EBA9752B-74DD-4C27-824E-871661EFE787}"/>
              </pc2:cmMkLst>
            </pc226:cmChg>
          </p:ext>
        </pc:extLst>
      </pc:sldChg>
    </pc:docChg>
  </pc:docChgLst>
  <pc:docChgLst>
    <pc:chgData clId="Web-{E3CA173E-1EB3-318B-456A-DB3646915EA3}"/>
    <pc:docChg chg="modSld">
      <pc:chgData name="" userId="" providerId="" clId="Web-{E3CA173E-1EB3-318B-456A-DB3646915EA3}" dt="2024-01-19T06:01:38.127" v="1"/>
      <pc:docMkLst>
        <pc:docMk/>
      </pc:docMkLst>
      <pc:sldChg chg="addSp modSp">
        <pc:chgData name="" userId="" providerId="" clId="Web-{E3CA173E-1EB3-318B-456A-DB3646915EA3}" dt="2024-01-19T06:01:38.127" v="1"/>
        <pc:sldMkLst>
          <pc:docMk/>
          <pc:sldMk cId="1059422990" sldId="398"/>
        </pc:sldMkLst>
      </pc:sldChg>
    </pc:docChg>
  </pc:docChgLst>
  <pc:docChgLst>
    <pc:chgData name="Uma Kumari" userId="S::uma.kumari@simplilearn.com::f154a5f4-9073-40a7-83a4-0584e0f34eaa" providerId="AD" clId="Web-{4BA52218-2D08-4C54-3ED6-A7D3A980738A}"/>
    <pc:docChg chg="modSld">
      <pc:chgData name="Uma Kumari" userId="S::uma.kumari@simplilearn.com::f154a5f4-9073-40a7-83a4-0584e0f34eaa" providerId="AD" clId="Web-{4BA52218-2D08-4C54-3ED6-A7D3A980738A}" dt="2024-01-30T04:58:18.314" v="81"/>
      <pc:docMkLst>
        <pc:docMk/>
      </pc:docMkLst>
    </pc:docChg>
  </pc:docChgLst>
  <pc:docChgLst>
    <pc:chgData name="Uma Kumari" userId="S::uma.kumari@simplilearn.com::f154a5f4-9073-40a7-83a4-0584e0f34eaa" providerId="AD" clId="Web-{477F0550-CCD8-2685-AC22-55BF6813275D}"/>
    <pc:docChg chg="">
      <pc:chgData name="Uma Kumari" userId="S::uma.kumari@simplilearn.com::f154a5f4-9073-40a7-83a4-0584e0f34eaa" providerId="AD" clId="Web-{477F0550-CCD8-2685-AC22-55BF6813275D}" dt="2024-02-09T06:24:29.598" v="0"/>
      <pc:docMkLst>
        <pc:docMk/>
      </pc:docMkLst>
    </pc:docChg>
  </pc:docChgLst>
  <pc:docChgLst>
    <pc:chgData name="Uma Kumari" userId="S::uma.kumari@simplilearn.com::f154a5f4-9073-40a7-83a4-0584e0f34eaa" providerId="AD" clId="Web-{8F52D978-7505-CC19-A089-3227B23C2299}"/>
    <pc:docChg chg="modSld">
      <pc:chgData name="Uma Kumari" userId="S::uma.kumari@simplilearn.com::f154a5f4-9073-40a7-83a4-0584e0f34eaa" providerId="AD" clId="Web-{8F52D978-7505-CC19-A089-3227B23C2299}" dt="2024-01-18T12:09:49.105" v="35"/>
      <pc:docMkLst>
        <pc:docMk/>
      </pc:docMkLst>
      <pc:sldChg chg="modNotes">
        <pc:chgData name="Uma Kumari" userId="S::uma.kumari@simplilearn.com::f154a5f4-9073-40a7-83a4-0584e0f34eaa" providerId="AD" clId="Web-{8F52D978-7505-CC19-A089-3227B23C2299}" dt="2024-01-18T12:09:49.105" v="35"/>
        <pc:sldMkLst>
          <pc:docMk/>
          <pc:sldMk cId="1331790163" sldId="3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131A73-0F7F-9909-0DC0-70604FCD00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9CD5D50-1FF1-0B3B-0BE5-BF22ED0DC0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00E8CD-BF58-4069-B235-7BED1D58CC82}" type="datetimeFigureOut">
              <a:rPr lang="en-IN" smtClean="0"/>
              <a:t>25-04-2025</a:t>
            </a:fld>
            <a:endParaRPr lang="en-IN"/>
          </a:p>
        </p:txBody>
      </p:sp>
      <p:sp>
        <p:nvSpPr>
          <p:cNvPr id="4" name="Footer Placeholder 3">
            <a:extLst>
              <a:ext uri="{FF2B5EF4-FFF2-40B4-BE49-F238E27FC236}">
                <a16:creationId xmlns:a16="http://schemas.microsoft.com/office/drawing/2014/main" id="{ECF03509-E273-E83D-1237-E4E5720F4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1B26130-DF43-EAC6-4200-2180D0101C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F1FA2-EB42-44FC-A5C8-109FE5521399}" type="slidenum">
              <a:rPr lang="en-IN" smtClean="0"/>
              <a:t>‹#›</a:t>
            </a:fld>
            <a:endParaRPr lang="en-IN"/>
          </a:p>
        </p:txBody>
      </p:sp>
    </p:spTree>
    <p:extLst>
      <p:ext uri="{BB962C8B-B14F-4D97-AF65-F5344CB8AC3E}">
        <p14:creationId xmlns:p14="http://schemas.microsoft.com/office/powerpoint/2010/main" val="39240022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r>
              <a:rPr lang="en-US" sz="1100" b="1"/>
              <a:t>Mode: Sync</a:t>
            </a:r>
          </a:p>
          <a:p>
            <a:r>
              <a:rPr lang="en-US" sz="1100" b="1"/>
              <a:t>Estimated duration: 5 mins</a:t>
            </a:r>
            <a:endParaRPr lang="en-US" sz="1100" b="1">
              <a:cs typeface="Calibri"/>
            </a:endParaRPr>
          </a:p>
          <a:p>
            <a:r>
              <a:rPr lang="en-US" sz="1100" b="1"/>
              <a:t>Type: Instructor-led</a:t>
            </a:r>
            <a:endParaRPr lang="en-US" sz="1100" b="1">
              <a:cs typeface="Calibri"/>
            </a:endParaRPr>
          </a:p>
          <a:p>
            <a:endParaRPr lang="en-IN" sz="1100" b="1"/>
          </a:p>
          <a:p>
            <a:r>
              <a:rPr lang="en-IN" sz="1100" b="1"/>
              <a:t>Instructor Note:</a:t>
            </a:r>
            <a:endParaRPr lang="en-IN" sz="1100" b="1">
              <a:cs typeface="Calibri"/>
            </a:endParaRPr>
          </a:p>
          <a:p>
            <a:r>
              <a:rPr lang="en-IN" sz="1100">
                <a:cs typeface="Calibri"/>
              </a:rPr>
              <a:t>Quickly recap the points discussed in the previous lesson.</a:t>
            </a:r>
          </a:p>
          <a:p>
            <a:endParaRPr lang="en-IN" sz="1100" b="1">
              <a:cs typeface="Calibri"/>
            </a:endParaRPr>
          </a:p>
          <a:p>
            <a:endParaRPr lang="en-IN" sz="1100" b="1">
              <a:latin typeface="Calibri" panose="020F0502020204030204"/>
              <a:cs typeface="Calibri"/>
            </a:endParaRPr>
          </a:p>
          <a:p>
            <a:pPr>
              <a:lnSpc>
                <a:spcPct val="117999"/>
              </a:lnSpc>
              <a:buSzPts val="1100"/>
            </a:pPr>
            <a:endParaRPr lang="en-US" sz="1100" b="1">
              <a:latin typeface="Space Grotesk"/>
              <a:ea typeface="Space Grotesk"/>
              <a:cs typeface="Calibri"/>
            </a:endParaRPr>
          </a:p>
          <a:p>
            <a:pPr>
              <a:lnSpc>
                <a:spcPct val="117999"/>
              </a:lnSpc>
              <a:buSzPts val="1100"/>
            </a:pPr>
            <a:endParaRPr lang="en-US" sz="1100">
              <a:latin typeface="Space Grotesk"/>
              <a:ea typeface="Space Grotesk"/>
              <a:cs typeface="Calibri"/>
            </a:endParaRPr>
          </a:p>
          <a:p>
            <a:pPr>
              <a:lnSpc>
                <a:spcPct val="117999"/>
              </a:lnSpc>
              <a:buSzPts val="1100"/>
            </a:pPr>
            <a:endParaRPr lang="en-US" sz="1100">
              <a:latin typeface="Space Grotesk"/>
              <a:ea typeface="Space Grotesk"/>
              <a:cs typeface="Space Grotesk"/>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2ccc1a61e6_2_4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D0D0D"/>
              </a:buClr>
              <a:buSzPts val="1400"/>
              <a:buFont typeface="Open Sans"/>
              <a:buNone/>
            </a:pPr>
            <a:r>
              <a:rPr lang="en" b="0" i="0">
                <a:solidFill>
                  <a:srgbClr val="0D0D0D"/>
                </a:solidFill>
                <a:latin typeface="Open Sans"/>
                <a:ea typeface="Open Sans"/>
                <a:cs typeface="Open Sans"/>
                <a:sym typeface="Open Sans"/>
              </a:rPr>
              <a:t>Let's learn about function arguments and how they are used to pass data into functions in Python</a:t>
            </a:r>
            <a:endParaRPr>
              <a:latin typeface="Open Sans"/>
              <a:ea typeface="Open Sans"/>
              <a:cs typeface="Open Sans"/>
              <a:sym typeface="Open Sans"/>
            </a:endParaRPr>
          </a:p>
        </p:txBody>
      </p:sp>
      <p:sp>
        <p:nvSpPr>
          <p:cNvPr id="537" name="Google Shape;537;g32ccc1a61e6_2_4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32ccc1a61e6_2_4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This slide is self explanatory.</a:t>
            </a:r>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542" name="Google Shape;542;g32ccc1a61e6_2_4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32ccc1a61e6_2_5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defTabSz="914400" rtl="0" eaLnBrk="1" fontAlgn="auto" latinLnBrk="0" hangingPunct="1">
              <a:lnSpc>
                <a:spcPct val="150000"/>
              </a:lnSpc>
              <a:spcBef>
                <a:spcPts val="0"/>
              </a:spcBef>
              <a:spcAft>
                <a:spcPts val="0"/>
              </a:spcAft>
              <a:buClr>
                <a:srgbClr val="D1D5DB"/>
              </a:buClr>
              <a:buSzPts val="1400"/>
              <a:buFont typeface="Arial"/>
              <a:buNone/>
              <a:tabLst/>
              <a:defRPr/>
            </a:pPr>
            <a:r>
              <a:rPr lang="en-US" sz="1200" b="1">
                <a:effectLst/>
                <a:latin typeface="Segoe UI" panose="020B0502040204020203" pitchFamily="34" charset="0"/>
              </a:rPr>
              <a:t>Instructor Notes:</a:t>
            </a:r>
          </a:p>
          <a:p>
            <a:pPr marL="88900" marR="0" lvl="0" indent="0" algn="l" rtl="0">
              <a:lnSpc>
                <a:spcPct val="150000"/>
              </a:lnSpc>
              <a:spcBef>
                <a:spcPts val="0"/>
              </a:spcBef>
              <a:spcAft>
                <a:spcPts val="0"/>
              </a:spcAft>
              <a:buClr>
                <a:srgbClr val="D1D5DB"/>
              </a:buClr>
              <a:buSzPts val="1400"/>
              <a:buFont typeface="Arial"/>
              <a:buNone/>
            </a:pPr>
            <a:endParaRPr lang="en" b="0" i="0">
              <a:solidFill>
                <a:srgbClr val="D1D5DB"/>
              </a:solidFill>
              <a:latin typeface="Arial"/>
              <a:ea typeface="Arial"/>
              <a:cs typeface="Arial"/>
              <a:sym typeface="Arial"/>
            </a:endParaRPr>
          </a:p>
          <a:p>
            <a:pPr marL="88900" marR="0" lvl="0" indent="0" algn="l" rtl="0">
              <a:lnSpc>
                <a:spcPct val="150000"/>
              </a:lnSpc>
              <a:spcBef>
                <a:spcPts val="0"/>
              </a:spcBef>
              <a:spcAft>
                <a:spcPts val="0"/>
              </a:spcAft>
              <a:buClr>
                <a:srgbClr val="D1D5DB"/>
              </a:buClr>
              <a:buSzPts val="1400"/>
              <a:buFont typeface="Arial"/>
              <a:buNone/>
            </a:pPr>
            <a:r>
              <a:rPr lang="en" b="0" i="0">
                <a:solidFill>
                  <a:srgbClr val="D1D5DB"/>
                </a:solidFill>
                <a:latin typeface="Arial"/>
                <a:ea typeface="Arial"/>
                <a:cs typeface="Arial"/>
                <a:sym typeface="Arial"/>
              </a:rPr>
              <a:t>Positional arguments must be provided in the same order as defined in the function's parameter list.</a:t>
            </a:r>
            <a:endParaRPr/>
          </a:p>
          <a:p>
            <a:pPr marL="88900" marR="0" lvl="0" indent="0" algn="l" rtl="0">
              <a:lnSpc>
                <a:spcPct val="150000"/>
              </a:lnSpc>
              <a:spcBef>
                <a:spcPts val="0"/>
              </a:spcBef>
              <a:spcAft>
                <a:spcPts val="0"/>
              </a:spcAft>
              <a:buClr>
                <a:srgbClr val="D1D5DB"/>
              </a:buClr>
              <a:buSzPts val="1400"/>
              <a:buFont typeface="Arial"/>
              <a:buNone/>
            </a:pPr>
            <a:r>
              <a:rPr lang="en" b="0" i="0">
                <a:solidFill>
                  <a:srgbClr val="D1D5DB"/>
                </a:solidFill>
                <a:latin typeface="Arial"/>
                <a:ea typeface="Arial"/>
                <a:cs typeface="Arial"/>
                <a:sym typeface="Arial"/>
              </a:rPr>
              <a:t>Keyword arguments are referenced by name and can be provided in any order.</a:t>
            </a:r>
            <a:endParaRPr sz="1200" b="0" i="0" u="none" strike="noStrike" cap="none">
              <a:solidFill>
                <a:srgbClr val="3F3F3F"/>
              </a:solidFill>
              <a:latin typeface="Open Sans"/>
              <a:ea typeface="Open Sans"/>
              <a:cs typeface="Open Sans"/>
              <a:sym typeface="Open Sans"/>
            </a:endParaRPr>
          </a:p>
        </p:txBody>
      </p:sp>
      <p:sp>
        <p:nvSpPr>
          <p:cNvPr id="582" name="Google Shape;582;g32ccc1a61e6_2_5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AD8B7-BE7D-F262-8A35-EAA4C4553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7F4E0-3BD4-829A-02D7-83B793CE8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15160-8A5B-BFD7-63E4-8F7DE768B41E}"/>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endParaRPr lang="en-IN">
              <a:cs typeface="Calibri" panose="020F0502020204030204"/>
            </a:endParaRPr>
          </a:p>
          <a:p>
            <a:pPr>
              <a:lnSpc>
                <a:spcPct val="115000"/>
              </a:lnSpc>
              <a:buClr>
                <a:srgbClr val="3F3F3F"/>
              </a:buClr>
              <a:buSzPts val="1200"/>
            </a:pPr>
            <a:r>
              <a:rPr lang="en-US" sz="1200" b="1">
                <a:solidFill>
                  <a:srgbClr val="3F3F3F"/>
                </a:solidFill>
                <a:latin typeface="Open Sans"/>
                <a:ea typeface="Open Sans"/>
                <a:cs typeface="Open Sans"/>
                <a:sym typeface="Open Sans"/>
              </a:rPr>
              <a:t>Objective: </a:t>
            </a:r>
            <a:r>
              <a:rPr lang="en-US" sz="1200">
                <a:solidFill>
                  <a:srgbClr val="3F3F3F"/>
                </a:solidFill>
                <a:latin typeface="Open Sans"/>
                <a:ea typeface="Open Sans"/>
                <a:cs typeface="Open Sans"/>
                <a:sym typeface="Open Sans"/>
              </a:rPr>
              <a:t>In this demonstration, you will learn to create a function with arguments. </a:t>
            </a:r>
            <a:endParaRPr lang="en-US" sz="1050">
              <a:solidFill>
                <a:schemeClr val="dk1"/>
              </a:solidFill>
              <a:latin typeface="Calibri"/>
              <a:ea typeface="Calibri"/>
              <a:cs typeface="Calibri"/>
              <a:sym typeface="Calibri"/>
            </a:endParaRPr>
          </a:p>
          <a:p>
            <a:pPr>
              <a:lnSpc>
                <a:spcPct val="115000"/>
              </a:lnSpc>
              <a:spcBef>
                <a:spcPts val="1067"/>
              </a:spcBef>
              <a:buClr>
                <a:schemeClr val="dk1"/>
              </a:buClr>
              <a:buSzPts val="1200"/>
            </a:pPr>
            <a:endParaRPr lang="en-US" sz="1200" b="1">
              <a:solidFill>
                <a:srgbClr val="3F3F3F"/>
              </a:solidFill>
              <a:latin typeface="Open Sans"/>
              <a:ea typeface="Open Sans"/>
              <a:cs typeface="Open Sans"/>
              <a:sym typeface="Open Sans"/>
            </a:endParaRPr>
          </a:p>
          <a:p>
            <a:pPr>
              <a:lnSpc>
                <a:spcPct val="115000"/>
              </a:lnSpc>
              <a:spcBef>
                <a:spcPts val="1067"/>
              </a:spcBef>
              <a:buClr>
                <a:srgbClr val="3F3F3F"/>
              </a:buClr>
              <a:buSzPts val="1200"/>
            </a:pPr>
            <a:r>
              <a:rPr lang="en-US" sz="1200" b="1">
                <a:solidFill>
                  <a:srgbClr val="3F3F3F"/>
                </a:solidFill>
                <a:latin typeface="Open Sans"/>
                <a:ea typeface="Open Sans"/>
                <a:cs typeface="Open Sans"/>
                <a:sym typeface="Open Sans"/>
              </a:rPr>
              <a:t>Steps to perform:</a:t>
            </a:r>
            <a:endParaRPr lang="en-US" sz="1050">
              <a:solidFill>
                <a:schemeClr val="dk1"/>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1: Create a function</a:t>
            </a:r>
            <a:endParaRPr lang="en-US" sz="1050">
              <a:solidFill>
                <a:schemeClr val="dk1"/>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2: Pass arguments to the function</a:t>
            </a:r>
            <a:endParaRPr lang="en-US" sz="1050">
              <a:solidFill>
                <a:srgbClr val="3F3F3F"/>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3: Perform argument matching</a:t>
            </a:r>
            <a:endParaRPr lang="en-US" sz="1050">
              <a:solidFill>
                <a:schemeClr val="dk1"/>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4: Call the function and display the results</a:t>
            </a:r>
            <a:endParaRPr lang="en-US" sz="1050">
              <a:solidFill>
                <a:schemeClr val="dk1"/>
              </a:solidFill>
              <a:latin typeface="Calibri"/>
              <a:ea typeface="Calibri"/>
              <a:cs typeface="Calibri"/>
              <a:sym typeface="Calibri"/>
            </a:endParaRPr>
          </a:p>
          <a:p>
            <a:endParaRPr lang="en-IN">
              <a:cs typeface="Calibri" panose="020F0502020204030204"/>
            </a:endParaRPr>
          </a:p>
        </p:txBody>
      </p:sp>
      <p:sp>
        <p:nvSpPr>
          <p:cNvPr id="4" name="Slide Number Placeholder 3">
            <a:extLst>
              <a:ext uri="{FF2B5EF4-FFF2-40B4-BE49-F238E27FC236}">
                <a16:creationId xmlns:a16="http://schemas.microsoft.com/office/drawing/2014/main" id="{FCD37B0D-03E4-4D29-B55C-485FC078D12F}"/>
              </a:ext>
            </a:extLst>
          </p:cNvPr>
          <p:cNvSpPr>
            <a:spLocks noGrp="1"/>
          </p:cNvSpPr>
          <p:nvPr>
            <p:ph type="sldNum" sz="quarter" idx="5"/>
          </p:nvPr>
        </p:nvSpPr>
        <p:spPr/>
        <p:txBody>
          <a:bodyPr/>
          <a:lstStyle/>
          <a:p>
            <a:fld id="{0AC900C1-7326-4B4D-9C4E-22E7230B62CC}" type="slidenum">
              <a:rPr lang="en-US" smtClean="0"/>
              <a:t>15</a:t>
            </a:fld>
            <a:endParaRPr lang="en-US"/>
          </a:p>
        </p:txBody>
      </p:sp>
    </p:spTree>
    <p:extLst>
      <p:ext uri="{BB962C8B-B14F-4D97-AF65-F5344CB8AC3E}">
        <p14:creationId xmlns:p14="http://schemas.microsoft.com/office/powerpoint/2010/main" val="1135091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2ccc1a61e6_2_5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This slide is self explanatory.</a:t>
            </a:r>
            <a:endParaRPr/>
          </a:p>
          <a:p>
            <a:pPr marL="0" lvl="0" indent="0" algn="l" rtl="0">
              <a:spcBef>
                <a:spcPts val="0"/>
              </a:spcBef>
              <a:spcAft>
                <a:spcPts val="0"/>
              </a:spcAft>
              <a:buClr>
                <a:schemeClr val="dk1"/>
              </a:buClr>
              <a:buSzPts val="1200"/>
              <a:buFont typeface="Calibri"/>
              <a:buNone/>
            </a:pPr>
            <a:endParaRPr/>
          </a:p>
        </p:txBody>
      </p:sp>
      <p:sp>
        <p:nvSpPr>
          <p:cNvPr id="627" name="Google Shape;627;g32ccc1a61e6_2_5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32ccc1a61e6_2_5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This slide is self explanatory.</a:t>
            </a:r>
            <a:endParaRPr/>
          </a:p>
          <a:p>
            <a:pPr marL="0" lvl="0" indent="0" algn="l" rtl="0">
              <a:spcBef>
                <a:spcPts val="0"/>
              </a:spcBef>
              <a:spcAft>
                <a:spcPts val="0"/>
              </a:spcAft>
              <a:buClr>
                <a:schemeClr val="dk1"/>
              </a:buClr>
              <a:buSzPts val="1200"/>
              <a:buFont typeface="Calibri"/>
              <a:buNone/>
            </a:pPr>
            <a:endParaRPr/>
          </a:p>
        </p:txBody>
      </p:sp>
      <p:sp>
        <p:nvSpPr>
          <p:cNvPr id="646" name="Google Shape;646;g32ccc1a61e6_2_5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E9965-CC62-871F-9A8C-2D257BB4C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0BA14-02EB-EB9F-0818-4BD229EAA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305FB-D16B-47D5-2FC1-201252792CA6}"/>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pPr>
              <a:lnSpc>
                <a:spcPct val="115000"/>
              </a:lnSpc>
              <a:buClr>
                <a:srgbClr val="3F3F3F"/>
              </a:buClr>
              <a:buSzPts val="1200"/>
            </a:pPr>
            <a:r>
              <a:rPr lang="en-US" sz="1200" b="1">
                <a:solidFill>
                  <a:srgbClr val="3F3F3F"/>
                </a:solidFill>
                <a:latin typeface="Open Sans"/>
                <a:ea typeface="Open Sans"/>
                <a:cs typeface="Open Sans"/>
                <a:sym typeface="Open Sans"/>
              </a:rPr>
              <a:t>Objective: </a:t>
            </a:r>
            <a:r>
              <a:rPr lang="en-US" sz="1200">
                <a:solidFill>
                  <a:srgbClr val="3F3F3F"/>
                </a:solidFill>
                <a:latin typeface="Open Sans"/>
                <a:ea typeface="Open Sans"/>
                <a:cs typeface="Open Sans"/>
                <a:sym typeface="Open Sans"/>
              </a:rPr>
              <a:t>In this demonstration, you will learn to use arbitrary arguments. </a:t>
            </a:r>
            <a:endParaRPr lang="en-US" sz="1050">
              <a:solidFill>
                <a:schemeClr val="dk1"/>
              </a:solidFill>
              <a:latin typeface="Calibri"/>
              <a:ea typeface="Calibri"/>
              <a:cs typeface="Calibri"/>
              <a:sym typeface="Calibri"/>
            </a:endParaRPr>
          </a:p>
          <a:p>
            <a:pPr>
              <a:lnSpc>
                <a:spcPct val="115000"/>
              </a:lnSpc>
              <a:spcBef>
                <a:spcPts val="1067"/>
              </a:spcBef>
              <a:buClr>
                <a:schemeClr val="dk1"/>
              </a:buClr>
              <a:buSzPts val="1200"/>
            </a:pPr>
            <a:endParaRPr lang="en-US" sz="1200" b="1">
              <a:solidFill>
                <a:srgbClr val="3F3F3F"/>
              </a:solidFill>
              <a:latin typeface="Open Sans"/>
              <a:ea typeface="Open Sans"/>
              <a:cs typeface="Open Sans"/>
              <a:sym typeface="Open Sans"/>
            </a:endParaRPr>
          </a:p>
          <a:p>
            <a:pPr>
              <a:lnSpc>
                <a:spcPct val="115000"/>
              </a:lnSpc>
              <a:spcBef>
                <a:spcPts val="1067"/>
              </a:spcBef>
              <a:buClr>
                <a:srgbClr val="3F3F3F"/>
              </a:buClr>
              <a:buSzPts val="1200"/>
            </a:pPr>
            <a:r>
              <a:rPr lang="en-US" sz="1200" b="1">
                <a:solidFill>
                  <a:srgbClr val="3F3F3F"/>
                </a:solidFill>
                <a:latin typeface="Open Sans"/>
                <a:ea typeface="Open Sans"/>
                <a:cs typeface="Open Sans"/>
                <a:sym typeface="Open Sans"/>
              </a:rPr>
              <a:t>Steps to perform:</a:t>
            </a:r>
            <a:endParaRPr lang="en-US" sz="1050">
              <a:solidFill>
                <a:schemeClr val="dk1"/>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1: Define a function that takes arbitrary arguments </a:t>
            </a:r>
            <a:endParaRPr lang="en-US" sz="1050">
              <a:solidFill>
                <a:schemeClr val="dk1"/>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2: Pass arguments to the function</a:t>
            </a:r>
            <a:endParaRPr lang="en-US" sz="1050">
              <a:solidFill>
                <a:srgbClr val="3F3F3F"/>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3: Call the function and display the results</a:t>
            </a:r>
            <a:endParaRPr lang="en-US" sz="1050">
              <a:solidFill>
                <a:schemeClr val="dk1"/>
              </a:solidFill>
              <a:latin typeface="Calibri"/>
              <a:ea typeface="Calibri"/>
              <a:cs typeface="Calibri"/>
              <a:sym typeface="Calibri"/>
            </a:endParaRPr>
          </a:p>
          <a:p>
            <a:endParaRPr lang="en-IN">
              <a:cs typeface="Calibri" panose="020F0502020204030204"/>
            </a:endParaRPr>
          </a:p>
        </p:txBody>
      </p:sp>
      <p:sp>
        <p:nvSpPr>
          <p:cNvPr id="4" name="Slide Number Placeholder 3">
            <a:extLst>
              <a:ext uri="{FF2B5EF4-FFF2-40B4-BE49-F238E27FC236}">
                <a16:creationId xmlns:a16="http://schemas.microsoft.com/office/drawing/2014/main" id="{0E6DCA6B-AFC4-15D8-72AB-6427F52B93D5}"/>
              </a:ext>
            </a:extLst>
          </p:cNvPr>
          <p:cNvSpPr>
            <a:spLocks noGrp="1"/>
          </p:cNvSpPr>
          <p:nvPr>
            <p:ph type="sldNum" sz="quarter" idx="5"/>
          </p:nvPr>
        </p:nvSpPr>
        <p:spPr/>
        <p:txBody>
          <a:bodyPr/>
          <a:lstStyle/>
          <a:p>
            <a:fld id="{0AC900C1-7326-4B4D-9C4E-22E7230B62CC}" type="slidenum">
              <a:rPr lang="en-US" smtClean="0"/>
              <a:t>18</a:t>
            </a:fld>
            <a:endParaRPr lang="en-US"/>
          </a:p>
        </p:txBody>
      </p:sp>
    </p:spTree>
    <p:extLst>
      <p:ext uri="{BB962C8B-B14F-4D97-AF65-F5344CB8AC3E}">
        <p14:creationId xmlns:p14="http://schemas.microsoft.com/office/powerpoint/2010/main" val="3146301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2ccc1a61e6_2_6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D0D0D"/>
              </a:buClr>
              <a:buSzPts val="1400"/>
              <a:buFont typeface="Open Sans"/>
              <a:buNone/>
            </a:pPr>
            <a:r>
              <a:rPr lang="en" b="0" i="0">
                <a:solidFill>
                  <a:srgbClr val="0D0D0D"/>
                </a:solidFill>
                <a:latin typeface="Open Sans"/>
                <a:ea typeface="Open Sans"/>
                <a:cs typeface="Open Sans"/>
                <a:sym typeface="Open Sans"/>
              </a:rPr>
              <a:t>Let's understand how the </a:t>
            </a:r>
            <a:r>
              <a:rPr lang="en">
                <a:latin typeface="Open Sans"/>
                <a:ea typeface="Open Sans"/>
                <a:cs typeface="Open Sans"/>
                <a:sym typeface="Open Sans"/>
              </a:rPr>
              <a:t>return</a:t>
            </a:r>
            <a:r>
              <a:rPr lang="en" b="0" i="0">
                <a:solidFill>
                  <a:srgbClr val="0D0D0D"/>
                </a:solidFill>
                <a:latin typeface="Open Sans"/>
                <a:ea typeface="Open Sans"/>
                <a:cs typeface="Open Sans"/>
                <a:sym typeface="Open Sans"/>
              </a:rPr>
              <a:t> statement is used to send a result back from a function</a:t>
            </a:r>
            <a:endParaRPr>
              <a:latin typeface="Open Sans"/>
              <a:ea typeface="Open Sans"/>
              <a:cs typeface="Open Sans"/>
              <a:sym typeface="Open Sans"/>
            </a:endParaRPr>
          </a:p>
        </p:txBody>
      </p:sp>
      <p:sp>
        <p:nvSpPr>
          <p:cNvPr id="667" name="Google Shape;667;g32ccc1a61e6_2_6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32ccc1a61e6_2_6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This slide is self explanatory.</a:t>
            </a:r>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672" name="Google Shape;672;g32ccc1a61e6_2_6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A24EA-96E3-8D90-82DF-5AECA7FE4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7A892-BBFB-A43D-62DE-88D88E638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51653-3B08-42DF-05BA-A8760D99D19C}"/>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pPr>
              <a:lnSpc>
                <a:spcPct val="115000"/>
              </a:lnSpc>
              <a:buClr>
                <a:srgbClr val="3F3F3F"/>
              </a:buClr>
              <a:buSzPts val="1200"/>
            </a:pPr>
            <a:r>
              <a:rPr lang="en-US" sz="1200" b="1">
                <a:solidFill>
                  <a:srgbClr val="3F3F3F"/>
                </a:solidFill>
                <a:latin typeface="Open Sans"/>
                <a:ea typeface="Open Sans"/>
                <a:cs typeface="Open Sans"/>
                <a:sym typeface="Open Sans"/>
              </a:rPr>
              <a:t>Objective: </a:t>
            </a:r>
            <a:r>
              <a:rPr lang="en-US" sz="1200">
                <a:solidFill>
                  <a:srgbClr val="3F3F3F"/>
                </a:solidFill>
                <a:latin typeface="Open Sans"/>
                <a:ea typeface="Open Sans"/>
                <a:cs typeface="Open Sans"/>
                <a:sym typeface="Open Sans"/>
              </a:rPr>
              <a:t>In this demonstration, you will learn to use the </a:t>
            </a:r>
            <a:r>
              <a:rPr lang="en-US" sz="1200" i="1">
                <a:solidFill>
                  <a:srgbClr val="3F3F3F"/>
                </a:solidFill>
                <a:latin typeface="Open Sans"/>
                <a:ea typeface="Open Sans"/>
                <a:cs typeface="Open Sans"/>
                <a:sym typeface="Open Sans"/>
              </a:rPr>
              <a:t>return</a:t>
            </a:r>
            <a:r>
              <a:rPr lang="en-US" sz="1200">
                <a:solidFill>
                  <a:srgbClr val="3F3F3F"/>
                </a:solidFill>
                <a:latin typeface="Open Sans"/>
                <a:ea typeface="Open Sans"/>
                <a:cs typeface="Open Sans"/>
                <a:sym typeface="Open Sans"/>
              </a:rPr>
              <a:t> statement.</a:t>
            </a:r>
            <a:endParaRPr lang="en-US" sz="1050">
              <a:solidFill>
                <a:schemeClr val="dk1"/>
              </a:solidFill>
              <a:latin typeface="Calibri"/>
              <a:ea typeface="Calibri"/>
              <a:cs typeface="Calibri"/>
              <a:sym typeface="Calibri"/>
            </a:endParaRPr>
          </a:p>
          <a:p>
            <a:pPr>
              <a:lnSpc>
                <a:spcPct val="115000"/>
              </a:lnSpc>
              <a:spcBef>
                <a:spcPts val="1067"/>
              </a:spcBef>
              <a:buClr>
                <a:schemeClr val="dk1"/>
              </a:buClr>
              <a:buSzPts val="1200"/>
            </a:pPr>
            <a:endParaRPr lang="en-US" sz="1200" b="1">
              <a:solidFill>
                <a:srgbClr val="3F3F3F"/>
              </a:solidFill>
              <a:latin typeface="Open Sans"/>
              <a:ea typeface="Open Sans"/>
              <a:cs typeface="Open Sans"/>
              <a:sym typeface="Open Sans"/>
            </a:endParaRPr>
          </a:p>
          <a:p>
            <a:pPr>
              <a:lnSpc>
                <a:spcPct val="115000"/>
              </a:lnSpc>
              <a:spcBef>
                <a:spcPts val="1067"/>
              </a:spcBef>
              <a:buClr>
                <a:srgbClr val="3F3F3F"/>
              </a:buClr>
              <a:buSzPts val="1200"/>
            </a:pPr>
            <a:r>
              <a:rPr lang="en-US" sz="1200" b="1">
                <a:solidFill>
                  <a:srgbClr val="3F3F3F"/>
                </a:solidFill>
                <a:latin typeface="Open Sans"/>
                <a:ea typeface="Open Sans"/>
                <a:cs typeface="Open Sans"/>
                <a:sym typeface="Open Sans"/>
              </a:rPr>
              <a:t>Steps to perform:</a:t>
            </a:r>
            <a:endParaRPr lang="en-US" sz="1050">
              <a:solidFill>
                <a:schemeClr val="dk1"/>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1: Define a function with arguments</a:t>
            </a:r>
            <a:endParaRPr lang="en-US" sz="1050">
              <a:solidFill>
                <a:schemeClr val="dk1"/>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2: Use the </a:t>
            </a:r>
            <a:r>
              <a:rPr lang="en-US" sz="1200" i="1">
                <a:solidFill>
                  <a:srgbClr val="3F3F3F"/>
                </a:solidFill>
                <a:latin typeface="Open Sans"/>
                <a:ea typeface="Open Sans"/>
                <a:cs typeface="Open Sans"/>
                <a:sym typeface="Open Sans"/>
              </a:rPr>
              <a:t>return</a:t>
            </a:r>
            <a:r>
              <a:rPr lang="en-US" sz="1200">
                <a:solidFill>
                  <a:srgbClr val="3F3F3F"/>
                </a:solidFill>
                <a:latin typeface="Open Sans"/>
                <a:ea typeface="Open Sans"/>
                <a:cs typeface="Open Sans"/>
                <a:sym typeface="Open Sans"/>
              </a:rPr>
              <a:t> statement to return values when the function is called</a:t>
            </a:r>
            <a:endParaRPr lang="en-US" sz="1050">
              <a:solidFill>
                <a:schemeClr val="dk1"/>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3: Call the function and display the results</a:t>
            </a:r>
            <a:endParaRPr lang="en-US" sz="1050">
              <a:solidFill>
                <a:schemeClr val="dk1"/>
              </a:solidFill>
              <a:latin typeface="Calibri"/>
              <a:ea typeface="Calibri"/>
              <a:cs typeface="Calibri"/>
              <a:sym typeface="Calibri"/>
            </a:endParaRPr>
          </a:p>
          <a:p>
            <a:endParaRPr lang="en-IN">
              <a:cs typeface="Calibri" panose="020F0502020204030204"/>
            </a:endParaRPr>
          </a:p>
        </p:txBody>
      </p:sp>
      <p:sp>
        <p:nvSpPr>
          <p:cNvPr id="4" name="Slide Number Placeholder 3">
            <a:extLst>
              <a:ext uri="{FF2B5EF4-FFF2-40B4-BE49-F238E27FC236}">
                <a16:creationId xmlns:a16="http://schemas.microsoft.com/office/drawing/2014/main" id="{E306C189-FEE1-2B1C-7CBF-B97448CF2898}"/>
              </a:ext>
            </a:extLst>
          </p:cNvPr>
          <p:cNvSpPr>
            <a:spLocks noGrp="1"/>
          </p:cNvSpPr>
          <p:nvPr>
            <p:ph type="sldNum" sz="quarter" idx="5"/>
          </p:nvPr>
        </p:nvSpPr>
        <p:spPr/>
        <p:txBody>
          <a:bodyPr/>
          <a:lstStyle/>
          <a:p>
            <a:fld id="{0AC900C1-7326-4B4D-9C4E-22E7230B62CC}" type="slidenum">
              <a:rPr lang="en-US" smtClean="0"/>
              <a:t>21</a:t>
            </a:fld>
            <a:endParaRPr lang="en-US"/>
          </a:p>
        </p:txBody>
      </p:sp>
    </p:spTree>
    <p:extLst>
      <p:ext uri="{BB962C8B-B14F-4D97-AF65-F5344CB8AC3E}">
        <p14:creationId xmlns:p14="http://schemas.microsoft.com/office/powerpoint/2010/main" val="157161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r>
              <a:rPr lang="en-US" sz="1100" b="1"/>
              <a:t>Mode: Sync</a:t>
            </a:r>
          </a:p>
          <a:p>
            <a:r>
              <a:rPr lang="en-US" sz="1100" b="1"/>
              <a:t>Estimated duration: 10 mins</a:t>
            </a:r>
            <a:endParaRPr lang="en-US" sz="1100" b="1">
              <a:cs typeface="Calibri"/>
            </a:endParaRPr>
          </a:p>
          <a:p>
            <a:r>
              <a:rPr lang="en-US" sz="1100" b="1"/>
              <a:t>Type: Instructor-led whole group discussion</a:t>
            </a:r>
            <a:endParaRPr lang="en-US" sz="1100" b="1">
              <a:cs typeface="Calibri"/>
            </a:endParaRPr>
          </a:p>
          <a:p>
            <a:endParaRPr lang="en-IN" sz="1100" b="1"/>
          </a:p>
          <a:p>
            <a:r>
              <a:rPr lang="en-IN" sz="1100" b="1"/>
              <a:t>Instructor Note:</a:t>
            </a:r>
            <a:endParaRPr lang="en-IN" sz="1100" b="1">
              <a:cs typeface="Calibri"/>
            </a:endParaRPr>
          </a:p>
          <a:p>
            <a:r>
              <a:rPr lang="en-IN"/>
              <a:t>Facilitate a whole group discussion to kick off today’s lesson. Ensure that you do not spend much time discussing the answers. This slide aims to gain the learners’ attention and relate the lesson theme with relatable examples before starting with the actual lecture topic.</a:t>
            </a:r>
            <a:endParaRPr lang="en-IN">
              <a:cs typeface="Calibri"/>
            </a:endParaRPr>
          </a:p>
          <a:p>
            <a:endParaRPr lang="en-IN" sz="1100" b="1">
              <a:cs typeface="Calibri"/>
            </a:endParaRPr>
          </a:p>
          <a:p>
            <a:endParaRPr lang="en-IN" sz="1100" b="1"/>
          </a:p>
          <a:p>
            <a:pPr>
              <a:lnSpc>
                <a:spcPct val="117999"/>
              </a:lnSpc>
              <a:buSzPts val="1100"/>
            </a:pPr>
            <a:endParaRPr lang="en-US" sz="1100">
              <a:latin typeface="Space Grotesk"/>
              <a:cs typeface="Calibri"/>
            </a:endParaRPr>
          </a:p>
          <a:p>
            <a:r>
              <a:rPr lang="en-US" sz="1600"/>
              <a:t>For a </a:t>
            </a:r>
            <a:r>
              <a:rPr lang="en-US" sz="1600" b="1"/>
              <a:t>data-heavy application</a:t>
            </a:r>
            <a:r>
              <a:rPr lang="en-US" sz="1600"/>
              <a:t>, </a:t>
            </a:r>
            <a:r>
              <a:rPr lang="en-US" sz="1600" b="1"/>
              <a:t>generators</a:t>
            </a:r>
            <a:r>
              <a:rPr lang="en-US" sz="1600"/>
              <a:t> are often the best approach for optimizing performance because they allow for </a:t>
            </a:r>
            <a:r>
              <a:rPr lang="en-US" sz="1600" b="1"/>
              <a:t>lazy evaluation</a:t>
            </a:r>
            <a:r>
              <a:rPr lang="en-US" sz="1600"/>
              <a:t>. Unlike functions that return entire datasets at once or OOP that creates objects consuming memory, generators </a:t>
            </a:r>
            <a:r>
              <a:rPr lang="en-US" sz="1600" b="1"/>
              <a:t>yield data one item at a time</a:t>
            </a:r>
            <a:r>
              <a:rPr lang="en-US" sz="1600"/>
              <a:t>, reducing memory usage and improving efficiency. </a:t>
            </a:r>
          </a:p>
          <a:p>
            <a:endParaRPr lang="en-US" sz="1600"/>
          </a:p>
          <a:p>
            <a:r>
              <a:rPr lang="en-US" sz="1600"/>
              <a:t>However, the choice depends on the use case:</a:t>
            </a:r>
          </a:p>
          <a:p>
            <a:pPr>
              <a:buFont typeface="Arial" panose="020B0604020202020204" pitchFamily="34" charset="0"/>
              <a:buChar char="•"/>
            </a:pPr>
            <a:r>
              <a:rPr lang="en-US" sz="1600" b="1"/>
              <a:t>Generators</a:t>
            </a:r>
            <a:r>
              <a:rPr lang="en-US" sz="1600"/>
              <a:t>: Best for processing large datasets efficiently, as they don’t store all data in memory. Example: Streaming log files or processing big CSV files.</a:t>
            </a:r>
          </a:p>
          <a:p>
            <a:pPr>
              <a:buFont typeface="Arial" panose="020B0604020202020204" pitchFamily="34" charset="0"/>
              <a:buChar char="•"/>
            </a:pPr>
            <a:r>
              <a:rPr lang="en-US" sz="1600" b="1"/>
              <a:t>Functions</a:t>
            </a:r>
            <a:r>
              <a:rPr lang="en-US" sz="1600"/>
              <a:t>: Useful for modularizing code and reusing logic but may increase memory usage if they return large lists.</a:t>
            </a:r>
          </a:p>
          <a:p>
            <a:pPr>
              <a:buFont typeface="Arial" panose="020B0604020202020204" pitchFamily="34" charset="0"/>
              <a:buChar char="•"/>
            </a:pPr>
            <a:r>
              <a:rPr lang="en-US" sz="1600" b="1"/>
              <a:t>OOP</a:t>
            </a:r>
            <a:r>
              <a:rPr lang="en-US" sz="1600"/>
              <a:t>: Ideal for structuring complex applications with multiple interacting components but may add overhead when handling large-scale data. </a:t>
            </a:r>
          </a:p>
          <a:p>
            <a:pPr>
              <a:buFont typeface="Arial" panose="020B0604020202020204" pitchFamily="34" charset="0"/>
              <a:buChar char="•"/>
            </a:pPr>
            <a:endParaRPr lang="en-US" sz="1600"/>
          </a:p>
          <a:p>
            <a:r>
              <a:rPr lang="en-US" sz="1600" b="1"/>
              <a:t>Conclusion:</a:t>
            </a:r>
          </a:p>
          <a:p>
            <a:r>
              <a:rPr lang="en-US" sz="1600"/>
              <a:t>If </a:t>
            </a:r>
            <a:r>
              <a:rPr lang="en-US" sz="1600" b="1"/>
              <a:t>memory efficiency</a:t>
            </a:r>
            <a:r>
              <a:rPr lang="en-US" sz="1600"/>
              <a:t> is the priority, </a:t>
            </a:r>
            <a:r>
              <a:rPr lang="en-US" sz="1600" b="1"/>
              <a:t>generators</a:t>
            </a:r>
            <a:r>
              <a:rPr lang="en-US" sz="1600"/>
              <a:t> are the best choice. If </a:t>
            </a:r>
            <a:r>
              <a:rPr lang="en-US" sz="1600" b="1"/>
              <a:t>code modularity</a:t>
            </a:r>
            <a:r>
              <a:rPr lang="en-US" sz="1600"/>
              <a:t> is crucial, </a:t>
            </a:r>
            <a:r>
              <a:rPr lang="en-US" sz="1600" b="1"/>
              <a:t>functions</a:t>
            </a:r>
            <a:r>
              <a:rPr lang="en-US" sz="1600"/>
              <a:t> are effective. If the application requires </a:t>
            </a:r>
            <a:r>
              <a:rPr lang="en-US" sz="1600" b="1"/>
              <a:t>structured, reusable components</a:t>
            </a:r>
            <a:r>
              <a:rPr lang="en-US" sz="1600"/>
              <a:t>, </a:t>
            </a:r>
            <a:r>
              <a:rPr lang="en-US" sz="1600" b="1"/>
              <a:t>OOP</a:t>
            </a:r>
            <a:r>
              <a:rPr lang="en-US" sz="1600"/>
              <a:t> is beneficial.</a:t>
            </a:r>
          </a:p>
          <a:p>
            <a:pPr>
              <a:lnSpc>
                <a:spcPct val="117999"/>
              </a:lnSpc>
              <a:buSzPts val="1100"/>
            </a:pPr>
            <a:endParaRPr lang="en-US" sz="1100">
              <a:latin typeface="Space Grotesk"/>
              <a:ea typeface="Space Grotesk"/>
              <a:cs typeface="Space Grotesk"/>
            </a:endParaRPr>
          </a:p>
        </p:txBody>
      </p:sp>
    </p:spTree>
    <p:extLst>
      <p:ext uri="{BB962C8B-B14F-4D97-AF65-F5344CB8AC3E}">
        <p14:creationId xmlns:p14="http://schemas.microsoft.com/office/powerpoint/2010/main" val="3406301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2ccc1a61e6_2_6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D0D0D"/>
              </a:buClr>
              <a:buSzPts val="1400"/>
              <a:buFont typeface="Open Sans"/>
              <a:buNone/>
            </a:pPr>
            <a:r>
              <a:rPr lang="en" b="0" i="0">
                <a:solidFill>
                  <a:srgbClr val="0D0D0D"/>
                </a:solidFill>
                <a:latin typeface="Open Sans"/>
                <a:ea typeface="Open Sans"/>
                <a:cs typeface="Open Sans"/>
                <a:sym typeface="Open Sans"/>
              </a:rPr>
              <a:t>Let's understand the scope of a variable in Python</a:t>
            </a:r>
            <a:r>
              <a:rPr lang="en" b="0" i="1">
                <a:solidFill>
                  <a:srgbClr val="0D0D0D"/>
                </a:solidFill>
                <a:latin typeface="Open Sans"/>
                <a:ea typeface="Open Sans"/>
                <a:cs typeface="Open Sans"/>
                <a:sym typeface="Open Sans"/>
              </a:rPr>
              <a:t>.</a:t>
            </a:r>
            <a:endParaRPr>
              <a:latin typeface="Open Sans"/>
              <a:ea typeface="Open Sans"/>
              <a:cs typeface="Open Sans"/>
              <a:sym typeface="Open Sans"/>
            </a:endParaRPr>
          </a:p>
        </p:txBody>
      </p:sp>
      <p:sp>
        <p:nvSpPr>
          <p:cNvPr id="707" name="Google Shape;707;g32ccc1a61e6_2_6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32ccc1a61e6_2_6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defTabSz="914400" rtl="0" eaLnBrk="1" fontAlgn="auto" latinLnBrk="0" hangingPunct="1">
              <a:lnSpc>
                <a:spcPct val="150000"/>
              </a:lnSpc>
              <a:spcBef>
                <a:spcPts val="0"/>
              </a:spcBef>
              <a:spcAft>
                <a:spcPts val="0"/>
              </a:spcAft>
              <a:buClr>
                <a:srgbClr val="D1D5DB"/>
              </a:buClr>
              <a:buSzPts val="1400"/>
              <a:buFont typeface="Arial"/>
              <a:buNone/>
              <a:tabLst/>
              <a:defRPr/>
            </a:pPr>
            <a:r>
              <a:rPr lang="en-US" sz="1200" b="1">
                <a:effectLst/>
                <a:latin typeface="Segoe UI" panose="020B0502040204020203" pitchFamily="34" charset="0"/>
              </a:rPr>
              <a:t>Instructor Notes:</a:t>
            </a:r>
            <a:br>
              <a:rPr lang="en" b="0" i="0">
                <a:solidFill>
                  <a:srgbClr val="D1D5DB"/>
                </a:solidFill>
                <a:latin typeface="Arial"/>
                <a:ea typeface="Arial"/>
                <a:cs typeface="Arial"/>
                <a:sym typeface="Arial"/>
              </a:rPr>
            </a:br>
            <a:br>
              <a:rPr lang="en" b="0" i="0">
                <a:solidFill>
                  <a:srgbClr val="D1D5DB"/>
                </a:solidFill>
                <a:latin typeface="Arial"/>
                <a:ea typeface="Arial"/>
                <a:cs typeface="Arial"/>
                <a:sym typeface="Arial"/>
              </a:rPr>
            </a:br>
            <a:r>
              <a:rPr lang="en" b="0" i="0">
                <a:solidFill>
                  <a:srgbClr val="D1D5DB"/>
                </a:solidFill>
                <a:latin typeface="Arial"/>
                <a:ea typeface="Arial"/>
                <a:cs typeface="Arial"/>
                <a:sym typeface="Arial"/>
              </a:rPr>
              <a:t>Variables have a specific scope that determines where they can be accessed and used. The scope is usually defined by the block of code in which the variable is declared or defined.</a:t>
            </a:r>
            <a:endParaRPr sz="1200" b="0" i="0" u="none" strike="noStrike" cap="none">
              <a:solidFill>
                <a:srgbClr val="3F3F3F"/>
              </a:solidFill>
              <a:latin typeface="Open Sans"/>
              <a:ea typeface="Open Sans"/>
              <a:cs typeface="Open Sans"/>
              <a:sym typeface="Open Sans"/>
            </a:endParaRPr>
          </a:p>
        </p:txBody>
      </p:sp>
      <p:sp>
        <p:nvSpPr>
          <p:cNvPr id="712" name="Google Shape;712;g32ccc1a61e6_2_6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32ccc1a61e6_2_6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This slide is self explanatory.</a:t>
            </a:r>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732" name="Google Shape;732;g32ccc1a61e6_2_6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32ccc1a61e6_2_6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D0D0D"/>
              </a:buClr>
              <a:buSzPts val="1400"/>
              <a:buFont typeface="Open Sans"/>
              <a:buNone/>
            </a:pPr>
            <a:r>
              <a:rPr lang="en" b="0" i="0">
                <a:solidFill>
                  <a:srgbClr val="0D0D0D"/>
                </a:solidFill>
                <a:latin typeface="Open Sans"/>
                <a:ea typeface="Open Sans"/>
                <a:cs typeface="Open Sans"/>
                <a:sym typeface="Open Sans"/>
              </a:rPr>
              <a:t>Let's investigate how generator functions work in Python</a:t>
            </a:r>
            <a:endParaRPr>
              <a:latin typeface="Open Sans"/>
              <a:ea typeface="Open Sans"/>
              <a:cs typeface="Open Sans"/>
              <a:sym typeface="Open Sans"/>
            </a:endParaRPr>
          </a:p>
        </p:txBody>
      </p:sp>
      <p:sp>
        <p:nvSpPr>
          <p:cNvPr id="753" name="Google Shape;753;g32ccc1a61e6_2_6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32ccc1a61e6_2_6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defTabSz="914400" rtl="0" eaLnBrk="1" fontAlgn="auto" latinLnBrk="0" hangingPunct="1">
              <a:lnSpc>
                <a:spcPct val="150000"/>
              </a:lnSpc>
              <a:spcBef>
                <a:spcPts val="0"/>
              </a:spcBef>
              <a:spcAft>
                <a:spcPts val="0"/>
              </a:spcAft>
              <a:buClr>
                <a:srgbClr val="D1D5DB"/>
              </a:buClr>
              <a:buSzPts val="1400"/>
              <a:buFont typeface="Arial"/>
              <a:buNone/>
              <a:tabLst/>
              <a:defRPr/>
            </a:pPr>
            <a:r>
              <a:rPr lang="en-US" sz="1200" b="1">
                <a:effectLst/>
                <a:latin typeface="Segoe UI" panose="020B0502040204020203" pitchFamily="34" charset="0"/>
              </a:rPr>
              <a:t>Instructor Notes:</a:t>
            </a:r>
          </a:p>
          <a:p>
            <a:pPr marL="88900" marR="0" lvl="0" indent="0" algn="l" rtl="0">
              <a:lnSpc>
                <a:spcPct val="150000"/>
              </a:lnSpc>
              <a:spcBef>
                <a:spcPts val="0"/>
              </a:spcBef>
              <a:spcAft>
                <a:spcPts val="0"/>
              </a:spcAft>
              <a:buClr>
                <a:srgbClr val="D1D5DB"/>
              </a:buClr>
              <a:buSzPts val="1400"/>
              <a:buFont typeface="Arial"/>
              <a:buNone/>
            </a:pPr>
            <a:br>
              <a:rPr lang="en" b="0" i="0">
                <a:solidFill>
                  <a:srgbClr val="D1D5DB"/>
                </a:solidFill>
                <a:latin typeface="Arial"/>
                <a:ea typeface="Arial"/>
                <a:cs typeface="Arial"/>
                <a:sym typeface="Arial"/>
              </a:rPr>
            </a:br>
            <a:r>
              <a:rPr lang="en" b="0" i="0">
                <a:solidFill>
                  <a:srgbClr val="D1D5DB"/>
                </a:solidFill>
                <a:latin typeface="Arial"/>
                <a:ea typeface="Arial"/>
                <a:cs typeface="Arial"/>
                <a:sym typeface="Arial"/>
              </a:rPr>
              <a:t>In Python, a generator is a special type of function that generates a sequence of values, one at a time, instead of returning a single value like a regular function. It allows you to create iterators in a more concise and memory-efficient way.</a:t>
            </a:r>
            <a:endParaRPr sz="1200" b="0" i="0" u="none" strike="noStrike" cap="none">
              <a:solidFill>
                <a:srgbClr val="3F3F3F"/>
              </a:solidFill>
              <a:latin typeface="Open Sans"/>
              <a:ea typeface="Open Sans"/>
              <a:cs typeface="Open Sans"/>
              <a:sym typeface="Open Sans"/>
            </a:endParaRPr>
          </a:p>
        </p:txBody>
      </p:sp>
      <p:sp>
        <p:nvSpPr>
          <p:cNvPr id="758" name="Google Shape;758;g32ccc1a61e6_2_6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2ccc1a61e6_2_7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defTabSz="914400" rtl="0" eaLnBrk="1" fontAlgn="auto" latinLnBrk="0" hangingPunct="1">
              <a:lnSpc>
                <a:spcPct val="150000"/>
              </a:lnSpc>
              <a:spcBef>
                <a:spcPts val="0"/>
              </a:spcBef>
              <a:spcAft>
                <a:spcPts val="0"/>
              </a:spcAft>
              <a:buClr>
                <a:srgbClr val="3F3F3F"/>
              </a:buClr>
              <a:buSzPts val="1400"/>
              <a:buFont typeface="Open Sans"/>
              <a:buNone/>
              <a:tabLst/>
              <a:defRPr/>
            </a:pPr>
            <a:r>
              <a:rPr lang="en-US" sz="1200" b="1">
                <a:effectLst/>
                <a:latin typeface="Segoe UI" panose="020B0502040204020203" pitchFamily="34" charset="0"/>
              </a:rPr>
              <a:t>Instructor Notes:</a:t>
            </a:r>
          </a:p>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 </a:t>
            </a:r>
            <a:br>
              <a:rPr lang="en" sz="1200" b="0" i="0" u="none" strike="noStrike" cap="none">
                <a:solidFill>
                  <a:srgbClr val="3F3F3F"/>
                </a:solidFill>
                <a:latin typeface="Open Sans"/>
                <a:ea typeface="Open Sans"/>
                <a:cs typeface="Open Sans"/>
                <a:sym typeface="Open Sans"/>
              </a:rPr>
            </a:br>
            <a:r>
              <a:rPr lang="en" sz="1200" b="0" i="0" u="none" strike="noStrike" cap="none">
                <a:solidFill>
                  <a:srgbClr val="3F3F3F"/>
                </a:solidFill>
                <a:latin typeface="Open Sans"/>
                <a:ea typeface="Open Sans"/>
                <a:cs typeface="Open Sans"/>
                <a:sym typeface="Open Sans"/>
              </a:rPr>
              <a:t>The return statement is used in regular functions to provide a final result and terminate the function.</a:t>
            </a:r>
            <a:endParaRPr/>
          </a:p>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The yield statement is used in generator functions to produce a sequence of values and allows the function's execution to be paused and resumed.</a:t>
            </a:r>
            <a:endParaRPr sz="1200" b="0" i="0" u="none" strike="noStrike" cap="none">
              <a:solidFill>
                <a:srgbClr val="3F3F3F"/>
              </a:solidFill>
              <a:latin typeface="Open Sans"/>
              <a:ea typeface="Open Sans"/>
              <a:cs typeface="Open Sans"/>
              <a:sym typeface="Open Sans"/>
            </a:endParaRPr>
          </a:p>
        </p:txBody>
      </p:sp>
      <p:sp>
        <p:nvSpPr>
          <p:cNvPr id="776" name="Google Shape;776;g32ccc1a61e6_2_7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2ccc1a61e6_2_7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This slide is self explanatory.</a:t>
            </a:r>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794" name="Google Shape;794;g32ccc1a61e6_2_7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32ccc1a61e6_2_7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This slide is self explanatory.</a:t>
            </a:r>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807" name="Google Shape;807;g32ccc1a61e6_2_7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32ccc1a61e6_2_7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D0D0D"/>
              </a:buClr>
              <a:buSzPts val="1400"/>
              <a:buFont typeface="Arial"/>
              <a:buNone/>
            </a:pPr>
            <a:r>
              <a:rPr lang="en" b="0" i="0">
                <a:solidFill>
                  <a:srgbClr val="0D0D0D"/>
                </a:solidFill>
                <a:latin typeface="Arial"/>
                <a:ea typeface="Arial"/>
                <a:cs typeface="Arial"/>
                <a:sym typeface="Arial"/>
              </a:rPr>
              <a:t>Let's learn how to use lambda functions in Python.</a:t>
            </a:r>
            <a:endParaRPr/>
          </a:p>
        </p:txBody>
      </p:sp>
      <p:sp>
        <p:nvSpPr>
          <p:cNvPr id="818" name="Google Shape;818;g32ccc1a61e6_2_7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32ccc1a61e6_2_7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defTabSz="914400" rtl="0" eaLnBrk="1" fontAlgn="auto" latinLnBrk="0" hangingPunct="1">
              <a:lnSpc>
                <a:spcPct val="150000"/>
              </a:lnSpc>
              <a:spcBef>
                <a:spcPts val="0"/>
              </a:spcBef>
              <a:spcAft>
                <a:spcPts val="0"/>
              </a:spcAft>
              <a:buClr>
                <a:srgbClr val="D1D5DB"/>
              </a:buClr>
              <a:buSzPts val="1400"/>
              <a:buFont typeface="Arial"/>
              <a:buNone/>
              <a:tabLst/>
              <a:defRPr/>
            </a:pPr>
            <a:r>
              <a:rPr lang="en-US" sz="1200" b="1">
                <a:effectLst/>
                <a:latin typeface="Segoe UI" panose="020B0502040204020203" pitchFamily="34" charset="0"/>
              </a:rPr>
              <a:t>Instructor Notes:</a:t>
            </a:r>
          </a:p>
          <a:p>
            <a:pPr marL="88900" marR="0" lvl="0" indent="0" algn="l" rtl="0">
              <a:lnSpc>
                <a:spcPct val="150000"/>
              </a:lnSpc>
              <a:spcBef>
                <a:spcPts val="0"/>
              </a:spcBef>
              <a:spcAft>
                <a:spcPts val="0"/>
              </a:spcAft>
              <a:buClr>
                <a:srgbClr val="D1D5DB"/>
              </a:buClr>
              <a:buSzPts val="1400"/>
              <a:buFont typeface="Arial"/>
              <a:buNone/>
            </a:pPr>
            <a:r>
              <a:rPr lang="en" b="0" i="0">
                <a:solidFill>
                  <a:srgbClr val="D1D5DB"/>
                </a:solidFill>
                <a:latin typeface="Arial"/>
                <a:ea typeface="Arial"/>
                <a:cs typeface="Arial"/>
                <a:sym typeface="Arial"/>
              </a:rPr>
              <a:t>Python lambda functions are anonymous functions defined using the </a:t>
            </a:r>
            <a:r>
              <a:rPr lang="en"/>
              <a:t>lambda</a:t>
            </a:r>
            <a:r>
              <a:rPr lang="en" b="0" i="0">
                <a:solidFill>
                  <a:srgbClr val="D1D5DB"/>
                </a:solidFill>
                <a:latin typeface="Arial"/>
                <a:ea typeface="Arial"/>
                <a:cs typeface="Arial"/>
                <a:sym typeface="Arial"/>
              </a:rPr>
              <a:t> keyword. They are used for small and simple operations and can be defined inline without a formal function name.</a:t>
            </a:r>
            <a:endParaRPr sz="1200" b="0" i="0" u="none" strike="noStrike" cap="none">
              <a:solidFill>
                <a:srgbClr val="3F3F3F"/>
              </a:solidFill>
              <a:latin typeface="Open Sans"/>
              <a:ea typeface="Open Sans"/>
              <a:cs typeface="Open Sans"/>
              <a:sym typeface="Open Sans"/>
            </a:endParaRPr>
          </a:p>
        </p:txBody>
      </p:sp>
      <p:sp>
        <p:nvSpPr>
          <p:cNvPr id="823" name="Google Shape;823;g32ccc1a61e6_2_7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Mode: Sync</a:t>
            </a:r>
          </a:p>
          <a:p>
            <a:r>
              <a:rPr lang="en-IN" b="1"/>
              <a:t>Estimated duration: 2 minutes</a:t>
            </a:r>
            <a:endParaRPr lang="en-IN" b="1">
              <a:cs typeface="Calibri"/>
            </a:endParaRPr>
          </a:p>
          <a:p>
            <a:r>
              <a:rPr lang="en-IN" b="1"/>
              <a:t>Type: Instructor-led</a:t>
            </a:r>
            <a:endParaRPr lang="en-IN" b="1">
              <a:cs typeface="Calibri"/>
            </a:endParaRPr>
          </a:p>
          <a:p>
            <a:endParaRPr lang="en-IN" b="1"/>
          </a:p>
          <a:p>
            <a:r>
              <a:rPr lang="en-IN" b="1"/>
              <a:t>Instructor Note:</a:t>
            </a:r>
            <a:endParaRPr lang="en-IN" b="1">
              <a:cs typeface="Calibri"/>
            </a:endParaRPr>
          </a:p>
          <a:p>
            <a:r>
              <a:rPr lang="en-IN">
                <a:cs typeface="Calibri" panose="020F0502020204030204"/>
              </a:rPr>
              <a:t>State the learning objectives of the lesson.</a:t>
            </a:r>
            <a:endParaRPr lang="en-IN"/>
          </a:p>
          <a:p>
            <a:endParaRPr lang="en-IN" b="1">
              <a:cs typeface="Calibri"/>
            </a:endParaRPr>
          </a:p>
          <a:p>
            <a:endParaRPr lang="en-IN" b="1"/>
          </a:p>
          <a:p>
            <a:endParaRPr lang="en-IN"/>
          </a:p>
          <a:p>
            <a:endParaRPr lang="en-IN"/>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a:p>
        </p:txBody>
      </p:sp>
    </p:spTree>
    <p:extLst>
      <p:ext uri="{BB962C8B-B14F-4D97-AF65-F5344CB8AC3E}">
        <p14:creationId xmlns:p14="http://schemas.microsoft.com/office/powerpoint/2010/main" val="4234493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32ccc1a61e6_2_7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0D0D0D"/>
              </a:buClr>
              <a:buSzPts val="1200"/>
              <a:buFont typeface="Calibri"/>
              <a:buAutoNum type="arabicPeriod"/>
            </a:pPr>
            <a:r>
              <a:rPr lang="en" b="0" i="0">
                <a:solidFill>
                  <a:srgbClr val="0D0D0D"/>
                </a:solidFill>
                <a:latin typeface="Arial"/>
                <a:ea typeface="Arial"/>
                <a:cs typeface="Arial"/>
                <a:sym typeface="Arial"/>
              </a:rPr>
              <a:t>add_ten = lambda x: x + 10: This line defines a lambda function that takes one argument x and returns x + 10.</a:t>
            </a:r>
            <a:endParaRPr/>
          </a:p>
          <a:p>
            <a:pPr marL="0" lvl="0" indent="-76200" algn="l" rtl="0">
              <a:spcBef>
                <a:spcPts val="0"/>
              </a:spcBef>
              <a:spcAft>
                <a:spcPts val="0"/>
              </a:spcAft>
              <a:buClr>
                <a:srgbClr val="0D0D0D"/>
              </a:buClr>
              <a:buSzPts val="1200"/>
              <a:buFont typeface="Calibri"/>
              <a:buAutoNum type="arabicPeriod"/>
            </a:pPr>
            <a:r>
              <a:rPr lang="en" b="0" i="0">
                <a:solidFill>
                  <a:srgbClr val="0D0D0D"/>
                </a:solidFill>
                <a:latin typeface="Arial"/>
                <a:ea typeface="Arial"/>
                <a:cs typeface="Arial"/>
                <a:sym typeface="Arial"/>
              </a:rPr>
              <a:t>print(add_ten(5)): This line calls the lambda function with the argument 5. The function adds 10 to 5 and returns 15, which is then printed.</a:t>
            </a:r>
            <a:endParaRPr/>
          </a:p>
        </p:txBody>
      </p:sp>
      <p:sp>
        <p:nvSpPr>
          <p:cNvPr id="840" name="Google Shape;840;g32ccc1a61e6_2_7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32ccc1a61e6_2_7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D0D0D"/>
              </a:buClr>
              <a:buSzPts val="1400"/>
              <a:buFont typeface="Open Sans"/>
              <a:buNone/>
            </a:pPr>
            <a:r>
              <a:rPr lang="en" b="0" i="0">
                <a:solidFill>
                  <a:srgbClr val="0D0D0D"/>
                </a:solidFill>
                <a:latin typeface="Open Sans"/>
                <a:ea typeface="Open Sans"/>
                <a:cs typeface="Open Sans"/>
                <a:sym typeface="Open Sans"/>
              </a:rPr>
              <a:t>Let's understand the different types of functions in Python</a:t>
            </a:r>
            <a:endParaRPr>
              <a:latin typeface="Open Sans"/>
              <a:ea typeface="Open Sans"/>
              <a:cs typeface="Open Sans"/>
              <a:sym typeface="Open Sans"/>
            </a:endParaRPr>
          </a:p>
        </p:txBody>
      </p:sp>
      <p:sp>
        <p:nvSpPr>
          <p:cNvPr id="848" name="Google Shape;848;g32ccc1a61e6_2_7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32ccc1a61e6_2_7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D1D5DB"/>
              </a:buClr>
              <a:buSzPts val="1200"/>
              <a:buFont typeface="Calibri"/>
              <a:buNone/>
              <a:tabLst/>
              <a:defRPr/>
            </a:pPr>
            <a:r>
              <a:rPr lang="en-US" sz="1200" b="1">
                <a:effectLst/>
                <a:latin typeface="Segoe UI" panose="020B0502040204020203" pitchFamily="34" charset="0"/>
              </a:rPr>
              <a:t>Instructor Notes:</a:t>
            </a:r>
          </a:p>
          <a:p>
            <a:pPr marL="0" lvl="0" indent="0" algn="l" rtl="0">
              <a:spcBef>
                <a:spcPts val="0"/>
              </a:spcBef>
              <a:spcAft>
                <a:spcPts val="0"/>
              </a:spcAft>
              <a:buClr>
                <a:srgbClr val="D1D5DB"/>
              </a:buClr>
              <a:buSzPts val="1200"/>
              <a:buFont typeface="Calibri"/>
              <a:buNone/>
            </a:pPr>
            <a:r>
              <a:rPr lang="en" b="0" i="0">
                <a:solidFill>
                  <a:srgbClr val="D1D5DB"/>
                </a:solidFill>
                <a:latin typeface="Arial"/>
                <a:ea typeface="Arial"/>
                <a:cs typeface="Arial"/>
                <a:sym typeface="Arial"/>
              </a:rPr>
              <a:t>Built-in Functions: Pre-defined functions in Python like print(), len(), and type().</a:t>
            </a:r>
            <a:endParaRPr/>
          </a:p>
          <a:p>
            <a:pPr marL="0" lvl="0" indent="0" algn="l" rtl="0">
              <a:spcBef>
                <a:spcPts val="0"/>
              </a:spcBef>
              <a:spcAft>
                <a:spcPts val="0"/>
              </a:spcAft>
              <a:buClr>
                <a:srgbClr val="D1D5DB"/>
              </a:buClr>
              <a:buSzPts val="1200"/>
              <a:buFont typeface="Calibri"/>
              <a:buNone/>
            </a:pPr>
            <a:r>
              <a:rPr lang="en" b="0" i="0">
                <a:solidFill>
                  <a:srgbClr val="D1D5DB"/>
                </a:solidFill>
                <a:latin typeface="Arial"/>
                <a:ea typeface="Arial"/>
                <a:cs typeface="Arial"/>
                <a:sym typeface="Arial"/>
              </a:rPr>
              <a:t>User-Defined Functions: Functions created by the programmer using the def keyword.</a:t>
            </a:r>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853" name="Google Shape;853;g32ccc1a61e6_2_7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32ccc1a61e6_2_7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Open Sans"/>
              <a:buNone/>
            </a:pPr>
            <a:br>
              <a:rPr lang="en">
                <a:latin typeface="Open Sans"/>
                <a:ea typeface="Open Sans"/>
                <a:cs typeface="Open Sans"/>
                <a:sym typeface="Open Sans"/>
              </a:rPr>
            </a:br>
            <a:r>
              <a:rPr lang="en" b="0" i="0">
                <a:solidFill>
                  <a:srgbClr val="0D0D0D"/>
                </a:solidFill>
                <a:latin typeface="Open Sans"/>
                <a:ea typeface="Open Sans"/>
                <a:cs typeface="Open Sans"/>
                <a:sym typeface="Open Sans"/>
              </a:rPr>
              <a:t>Let's learn how to implement functional programming in Python</a:t>
            </a:r>
            <a:endParaRPr>
              <a:latin typeface="Open Sans"/>
              <a:ea typeface="Open Sans"/>
              <a:cs typeface="Open Sans"/>
              <a:sym typeface="Open Sans"/>
            </a:endParaRPr>
          </a:p>
        </p:txBody>
      </p:sp>
      <p:sp>
        <p:nvSpPr>
          <p:cNvPr id="861" name="Google Shape;861;g32ccc1a61e6_2_7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2ccc1a61e6_2_7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defTabSz="914400" rtl="0" eaLnBrk="1" fontAlgn="auto" latinLnBrk="0" hangingPunct="1">
              <a:lnSpc>
                <a:spcPct val="150000"/>
              </a:lnSpc>
              <a:spcBef>
                <a:spcPts val="0"/>
              </a:spcBef>
              <a:spcAft>
                <a:spcPts val="0"/>
              </a:spcAft>
              <a:buClr>
                <a:srgbClr val="D1D5DB"/>
              </a:buClr>
              <a:buSzPts val="1400"/>
              <a:buFont typeface="Arial"/>
              <a:buNone/>
              <a:tabLst/>
              <a:defRPr/>
            </a:pPr>
            <a:r>
              <a:rPr lang="en-US" sz="1200" b="1">
                <a:effectLst/>
                <a:latin typeface="Segoe UI" panose="020B0502040204020203" pitchFamily="34" charset="0"/>
              </a:rPr>
              <a:t>Instructor Notes:</a:t>
            </a:r>
          </a:p>
          <a:p>
            <a:pPr marL="88900" marR="0" lvl="0" indent="0" algn="l" rtl="0">
              <a:lnSpc>
                <a:spcPct val="150000"/>
              </a:lnSpc>
              <a:spcBef>
                <a:spcPts val="0"/>
              </a:spcBef>
              <a:spcAft>
                <a:spcPts val="0"/>
              </a:spcAft>
              <a:buClr>
                <a:srgbClr val="D1D5DB"/>
              </a:buClr>
              <a:buSzPts val="1400"/>
              <a:buFont typeface="Arial"/>
              <a:buNone/>
            </a:pPr>
            <a:r>
              <a:rPr lang="en" b="0" i="0">
                <a:solidFill>
                  <a:srgbClr val="D1D5DB"/>
                </a:solidFill>
                <a:latin typeface="Arial"/>
                <a:ea typeface="Arial"/>
                <a:cs typeface="Arial"/>
                <a:sym typeface="Arial"/>
              </a:rPr>
              <a:t>The </a:t>
            </a:r>
            <a:r>
              <a:rPr lang="en"/>
              <a:t>map()</a:t>
            </a:r>
            <a:r>
              <a:rPr lang="en" b="0" i="0">
                <a:solidFill>
                  <a:srgbClr val="D1D5DB"/>
                </a:solidFill>
                <a:latin typeface="Arial"/>
                <a:ea typeface="Arial"/>
                <a:cs typeface="Arial"/>
                <a:sym typeface="Arial"/>
              </a:rPr>
              <a:t> and </a:t>
            </a:r>
            <a:r>
              <a:rPr lang="en"/>
              <a:t>filter()</a:t>
            </a:r>
            <a:r>
              <a:rPr lang="en" b="0" i="0">
                <a:solidFill>
                  <a:srgbClr val="D1D5DB"/>
                </a:solidFill>
                <a:latin typeface="Arial"/>
                <a:ea typeface="Arial"/>
                <a:cs typeface="Arial"/>
                <a:sym typeface="Arial"/>
              </a:rPr>
              <a:t> functions are basic built-in functions in Python that are commonly used for data manipulation and transformation.</a:t>
            </a:r>
            <a:endParaRPr sz="1200" b="0" i="0" u="none" strike="noStrike" cap="none">
              <a:solidFill>
                <a:srgbClr val="3F3F3F"/>
              </a:solidFill>
              <a:latin typeface="Open Sans"/>
              <a:ea typeface="Open Sans"/>
              <a:cs typeface="Open Sans"/>
              <a:sym typeface="Open Sans"/>
            </a:endParaRPr>
          </a:p>
        </p:txBody>
      </p:sp>
      <p:sp>
        <p:nvSpPr>
          <p:cNvPr id="866" name="Google Shape;866;g32ccc1a61e6_2_7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32ccc1a61e6_2_7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This slide is self explanatory.</a:t>
            </a:r>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882" name="Google Shape;882;g32ccc1a61e6_2_7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32ccc1a61e6_2_8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This slide is self explanatory.</a:t>
            </a:r>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894" name="Google Shape;894;g32ccc1a61e6_2_8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32ccc1a61e6_2_8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This slide is self explanatory.</a:t>
            </a:r>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905" name="Google Shape;905;g32ccc1a61e6_2_8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B8EAA-5B4C-6645-803C-EAF800C923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0B21C-9EEF-81AE-3710-C212F3C1B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441C0-87FB-CEE8-3198-A4BF138050C0}"/>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pPr>
              <a:lnSpc>
                <a:spcPct val="115000"/>
              </a:lnSpc>
              <a:buClr>
                <a:srgbClr val="3F3F3F"/>
              </a:buClr>
              <a:buSzPts val="1200"/>
            </a:pPr>
            <a:r>
              <a:rPr lang="en-US" sz="1200" b="1">
                <a:solidFill>
                  <a:srgbClr val="3F3F3F"/>
                </a:solidFill>
                <a:latin typeface="Open Sans"/>
                <a:ea typeface="Open Sans"/>
                <a:cs typeface="Open Sans"/>
                <a:sym typeface="Open Sans"/>
              </a:rPr>
              <a:t>Objective: </a:t>
            </a:r>
            <a:r>
              <a:rPr lang="en-US" sz="1200">
                <a:solidFill>
                  <a:srgbClr val="3F3F3F"/>
                </a:solidFill>
                <a:latin typeface="Open Sans"/>
                <a:ea typeface="Open Sans"/>
                <a:cs typeface="Open Sans"/>
                <a:sym typeface="Open Sans"/>
              </a:rPr>
              <a:t>In this demonstration, you will learn to use the generators, lambda, and built-in functions</a:t>
            </a:r>
            <a:endParaRPr lang="en-US" sz="1050">
              <a:solidFill>
                <a:schemeClr val="dk1"/>
              </a:solidFill>
              <a:latin typeface="Calibri"/>
              <a:ea typeface="Calibri"/>
              <a:cs typeface="Calibri"/>
              <a:sym typeface="Calibri"/>
            </a:endParaRPr>
          </a:p>
          <a:p>
            <a:pPr>
              <a:lnSpc>
                <a:spcPct val="115000"/>
              </a:lnSpc>
              <a:spcBef>
                <a:spcPts val="1067"/>
              </a:spcBef>
              <a:buClr>
                <a:schemeClr val="dk1"/>
              </a:buClr>
              <a:buSzPts val="1200"/>
            </a:pPr>
            <a:endParaRPr lang="en-US" sz="1200" b="1">
              <a:solidFill>
                <a:srgbClr val="3F3F3F"/>
              </a:solidFill>
              <a:latin typeface="Open Sans"/>
              <a:ea typeface="Open Sans"/>
              <a:cs typeface="Open Sans"/>
              <a:sym typeface="Open Sans"/>
            </a:endParaRPr>
          </a:p>
          <a:p>
            <a:pPr>
              <a:lnSpc>
                <a:spcPct val="115000"/>
              </a:lnSpc>
              <a:spcBef>
                <a:spcPts val="1067"/>
              </a:spcBef>
              <a:buClr>
                <a:srgbClr val="3F3F3F"/>
              </a:buClr>
              <a:buSzPts val="1200"/>
            </a:pPr>
            <a:r>
              <a:rPr lang="en-US" sz="1200" b="1">
                <a:solidFill>
                  <a:srgbClr val="3F3F3F"/>
                </a:solidFill>
                <a:latin typeface="Open Sans"/>
                <a:ea typeface="Open Sans"/>
                <a:cs typeface="Open Sans"/>
                <a:sym typeface="Open Sans"/>
              </a:rPr>
              <a:t>Steps to perform:</a:t>
            </a:r>
            <a:endParaRPr lang="en-US" sz="1050">
              <a:solidFill>
                <a:schemeClr val="dk1"/>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1: Define a generator function that yields values one by one</a:t>
            </a:r>
            <a:endParaRPr lang="en-US" sz="1050">
              <a:solidFill>
                <a:schemeClr val="dk1"/>
              </a:solidFill>
              <a:latin typeface="Calibri"/>
              <a:ea typeface="Calibri"/>
              <a:cs typeface="Calibri"/>
              <a:sym typeface="Calibri"/>
            </a:endParaRPr>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2: Introduce the lambda function and use it with built-in functions</a:t>
            </a:r>
            <a:endParaRPr lang="en-US" sz="1000"/>
          </a:p>
          <a:p>
            <a:pPr>
              <a:lnSpc>
                <a:spcPct val="115000"/>
              </a:lnSpc>
              <a:spcBef>
                <a:spcPts val="1067"/>
              </a:spcBef>
              <a:buClr>
                <a:srgbClr val="3F3F3F"/>
              </a:buClr>
              <a:buSzPts val="1200"/>
            </a:pPr>
            <a:r>
              <a:rPr lang="en-US" sz="1200">
                <a:solidFill>
                  <a:srgbClr val="3F3F3F"/>
                </a:solidFill>
                <a:latin typeface="Open Sans"/>
                <a:ea typeface="Open Sans"/>
                <a:cs typeface="Open Sans"/>
                <a:sym typeface="Open Sans"/>
              </a:rPr>
              <a:t>Step 3: Apply built-in functions like map(), filter(), or reduce() to process lists efficiently</a:t>
            </a:r>
            <a:endParaRPr lang="en-US" sz="1050">
              <a:solidFill>
                <a:schemeClr val="dk1"/>
              </a:solidFill>
              <a:latin typeface="Calibri"/>
              <a:ea typeface="Calibri"/>
              <a:cs typeface="Calibri"/>
              <a:sym typeface="Calibri"/>
            </a:endParaRPr>
          </a:p>
          <a:p>
            <a:endParaRPr lang="en-IN">
              <a:cs typeface="Calibri" panose="020F0502020204030204"/>
            </a:endParaRPr>
          </a:p>
        </p:txBody>
      </p:sp>
      <p:sp>
        <p:nvSpPr>
          <p:cNvPr id="4" name="Slide Number Placeholder 3">
            <a:extLst>
              <a:ext uri="{FF2B5EF4-FFF2-40B4-BE49-F238E27FC236}">
                <a16:creationId xmlns:a16="http://schemas.microsoft.com/office/drawing/2014/main" id="{81F942C4-2640-09D0-FE23-80EF6EECE8FC}"/>
              </a:ext>
            </a:extLst>
          </p:cNvPr>
          <p:cNvSpPr>
            <a:spLocks noGrp="1"/>
          </p:cNvSpPr>
          <p:nvPr>
            <p:ph type="sldNum" sz="quarter" idx="5"/>
          </p:nvPr>
        </p:nvSpPr>
        <p:spPr/>
        <p:txBody>
          <a:bodyPr/>
          <a:lstStyle/>
          <a:p>
            <a:fld id="{0AC900C1-7326-4B4D-9C4E-22E7230B62CC}" type="slidenum">
              <a:rPr lang="en-US" smtClean="0"/>
              <a:t>40</a:t>
            </a:fld>
            <a:endParaRPr lang="en-US"/>
          </a:p>
        </p:txBody>
      </p:sp>
    </p:spTree>
    <p:extLst>
      <p:ext uri="{BB962C8B-B14F-4D97-AF65-F5344CB8AC3E}">
        <p14:creationId xmlns:p14="http://schemas.microsoft.com/office/powerpoint/2010/main" val="373912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2ff6ce924d_2_2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
              <a:t>Let's look into what makes Python an Object-Oriented Programming (OOP) language.</a:t>
            </a:r>
            <a:endParaRPr/>
          </a:p>
        </p:txBody>
      </p:sp>
      <p:sp>
        <p:nvSpPr>
          <p:cNvPr id="296" name="Google Shape;296;g32ff6ce924d_2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2ccc1a61e6_2_3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D0D0D"/>
              </a:buClr>
              <a:buSzPts val="1400"/>
              <a:buFont typeface="Open Sans"/>
              <a:buNone/>
            </a:pPr>
            <a:r>
              <a:rPr lang="en" b="0" i="0">
                <a:solidFill>
                  <a:srgbClr val="0D0D0D"/>
                </a:solidFill>
                <a:latin typeface="Open Sans"/>
                <a:ea typeface="Open Sans"/>
                <a:cs typeface="Open Sans"/>
                <a:sym typeface="Open Sans"/>
              </a:rPr>
              <a:t>Let's understand the benefits and applications of functions in Python.</a:t>
            </a:r>
            <a:endParaRPr>
              <a:latin typeface="Open Sans"/>
              <a:ea typeface="Open Sans"/>
              <a:cs typeface="Open Sans"/>
              <a:sym typeface="Open Sans"/>
            </a:endParaRPr>
          </a:p>
        </p:txBody>
      </p:sp>
      <p:sp>
        <p:nvSpPr>
          <p:cNvPr id="422" name="Google Shape;422;g32ccc1a61e6_2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2ff6ce924d_2_2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defTabSz="914400" rtl="0" eaLnBrk="1" fontAlgn="auto" latinLnBrk="0" hangingPunct="1">
              <a:lnSpc>
                <a:spcPct val="150000"/>
              </a:lnSpc>
              <a:spcBef>
                <a:spcPts val="0"/>
              </a:spcBef>
              <a:spcAft>
                <a:spcPts val="0"/>
              </a:spcAft>
              <a:buClr>
                <a:schemeClr val="dk1"/>
              </a:buClr>
              <a:buSzPts val="1400"/>
              <a:buFont typeface="Calibri"/>
              <a:buNone/>
              <a:tabLst/>
              <a:defRPr/>
            </a:pPr>
            <a:r>
              <a:rPr lang="en-US" sz="1200" b="1">
                <a:effectLst/>
                <a:latin typeface="Segoe UI" panose="020B0502040204020203" pitchFamily="34" charset="0"/>
              </a:rPr>
              <a:t>Instructor Notes:</a:t>
            </a:r>
          </a:p>
          <a:p>
            <a:pPr marL="88900" marR="0" lvl="0" indent="0" algn="l" rtl="0">
              <a:lnSpc>
                <a:spcPct val="150000"/>
              </a:lnSpc>
              <a:spcBef>
                <a:spcPts val="0"/>
              </a:spcBef>
              <a:spcAft>
                <a:spcPts val="0"/>
              </a:spcAft>
              <a:buClr>
                <a:schemeClr val="dk1"/>
              </a:buClr>
              <a:buSzPts val="1400"/>
              <a:buFont typeface="Calibri"/>
              <a:buNone/>
            </a:pPr>
            <a:endParaRPr lang="en" sz="1200" b="1" i="0" u="none" strike="noStrike" cap="none">
              <a:solidFill>
                <a:schemeClr val="dk1"/>
              </a:solidFill>
              <a:latin typeface="Calibri"/>
              <a:ea typeface="Calibri"/>
              <a:cs typeface="Calibri"/>
              <a:sym typeface="Calibri"/>
            </a:endParaRPr>
          </a:p>
          <a:p>
            <a:pPr marL="88900" marR="0" lvl="0" indent="0" algn="l" rtl="0">
              <a:lnSpc>
                <a:spcPct val="150000"/>
              </a:lnSpc>
              <a:spcBef>
                <a:spcPts val="0"/>
              </a:spcBef>
              <a:spcAft>
                <a:spcPts val="0"/>
              </a:spcAft>
              <a:buClr>
                <a:schemeClr val="dk1"/>
              </a:buClr>
              <a:buSzPts val="1400"/>
              <a:buFont typeface="Calibri"/>
              <a:buNone/>
            </a:pPr>
            <a:r>
              <a:rPr lang="en" sz="1200" b="1" i="0" u="none" strike="noStrike" cap="none">
                <a:solidFill>
                  <a:schemeClr val="dk1"/>
                </a:solidFill>
                <a:latin typeface="Calibri"/>
                <a:ea typeface="Calibri"/>
                <a:cs typeface="Calibri"/>
                <a:sym typeface="Calibri"/>
              </a:rPr>
              <a:t>Object-oriented programming:</a:t>
            </a:r>
            <a:r>
              <a:rPr lang="en" sz="1200" b="0" i="0" u="none" strike="noStrike" cap="none">
                <a:solidFill>
                  <a:schemeClr val="dk1"/>
                </a:solidFill>
                <a:latin typeface="Calibri"/>
                <a:ea typeface="Calibri"/>
                <a:cs typeface="Calibri"/>
                <a:sym typeface="Calibri"/>
              </a:rPr>
              <a:t> As the name suggests, Object-Oriented Programming or refers to languages that use objects in programming. Object-oriented programming aims to implement real-world entities like inheritance, hiding, polymorphism, etc. OOP in programming. The main aim of OOP is to bind together the data and the functions that operate on them so that no other part of the code can access this data except that function.</a:t>
            </a:r>
            <a:endParaRPr sz="1200" b="0" i="0" u="none" strike="noStrike" cap="none">
              <a:solidFill>
                <a:srgbClr val="3F3F3F"/>
              </a:solidFill>
              <a:latin typeface="Open Sans"/>
              <a:ea typeface="Open Sans"/>
              <a:cs typeface="Open Sans"/>
              <a:sym typeface="Open Sans"/>
            </a:endParaRPr>
          </a:p>
        </p:txBody>
      </p:sp>
      <p:sp>
        <p:nvSpPr>
          <p:cNvPr id="301" name="Google Shape;301;g32ff6ce924d_2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2ff6ce924d_2_2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88900" marR="0" lvl="0" indent="0" algn="l" defTabSz="914400" rtl="0" eaLnBrk="1" fontAlgn="auto" latinLnBrk="0" hangingPunct="1">
              <a:lnSpc>
                <a:spcPct val="150000"/>
              </a:lnSpc>
              <a:spcBef>
                <a:spcPts val="0"/>
              </a:spcBef>
              <a:spcAft>
                <a:spcPts val="0"/>
              </a:spcAft>
              <a:buClr>
                <a:srgbClr val="3F3F3F"/>
              </a:buClr>
              <a:buSzPts val="1400"/>
              <a:buFont typeface="Open Sans"/>
              <a:buNone/>
              <a:tabLst/>
              <a:defRPr/>
            </a:pPr>
            <a:r>
              <a:rPr lang="en-US" sz="1200" b="1">
                <a:effectLst/>
                <a:latin typeface="Segoe UI" panose="020B0502040204020203" pitchFamily="34" charset="0"/>
              </a:rPr>
              <a:t>Instructor Notes:</a:t>
            </a:r>
          </a:p>
          <a:p>
            <a:pPr marL="88900" marR="0" lvl="0" indent="0" algn="l" rtl="0">
              <a:lnSpc>
                <a:spcPct val="150000"/>
              </a:lnSpc>
              <a:spcBef>
                <a:spcPts val="0"/>
              </a:spcBef>
              <a:spcAft>
                <a:spcPts val="0"/>
              </a:spcAft>
              <a:buClr>
                <a:srgbClr val="3F3F3F"/>
              </a:buClr>
              <a:buSzPts val="1400"/>
              <a:buFont typeface="Open Sans"/>
              <a:buNone/>
            </a:pPr>
            <a:endParaRPr lang="en" sz="1200" b="1" i="0" u="none" strike="noStrike" cap="none">
              <a:solidFill>
                <a:srgbClr val="3F3F3F"/>
              </a:solidFill>
              <a:latin typeface="Open Sans"/>
              <a:ea typeface="Open Sans"/>
              <a:cs typeface="Open Sans"/>
              <a:sym typeface="Open Sans"/>
            </a:endParaRPr>
          </a:p>
          <a:p>
            <a:pPr marL="88900" marR="0" lvl="0" indent="0" algn="l" rtl="0">
              <a:lnSpc>
                <a:spcPct val="150000"/>
              </a:lnSpc>
              <a:spcBef>
                <a:spcPts val="0"/>
              </a:spcBef>
              <a:spcAft>
                <a:spcPts val="0"/>
              </a:spcAft>
              <a:buClr>
                <a:srgbClr val="3F3F3F"/>
              </a:buClr>
              <a:buSzPts val="1400"/>
              <a:buFont typeface="Open Sans"/>
              <a:buNone/>
            </a:pPr>
            <a:r>
              <a:rPr lang="en" sz="1200" b="1" i="0" u="none" strike="noStrike" cap="none">
                <a:solidFill>
                  <a:srgbClr val="3F3F3F"/>
                </a:solidFill>
                <a:latin typeface="Open Sans"/>
                <a:ea typeface="Open Sans"/>
                <a:cs typeface="Open Sans"/>
                <a:sym typeface="Open Sans"/>
              </a:rPr>
              <a:t>OOP Concepts:</a:t>
            </a:r>
            <a:endParaRPr/>
          </a:p>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Abstraction</a:t>
            </a:r>
            <a:endParaRPr/>
          </a:p>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Encapsulation</a:t>
            </a:r>
            <a:endParaRPr/>
          </a:p>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Inheritance</a:t>
            </a:r>
            <a:endParaRPr/>
          </a:p>
          <a:p>
            <a:pPr marL="88900" marR="0" lvl="0" indent="0" algn="l" rtl="0">
              <a:lnSpc>
                <a:spcPct val="150000"/>
              </a:lnSpc>
              <a:spcBef>
                <a:spcPts val="0"/>
              </a:spcBef>
              <a:spcAft>
                <a:spcPts val="0"/>
              </a:spcAft>
              <a:buClr>
                <a:srgbClr val="3F3F3F"/>
              </a:buClr>
              <a:buSzPts val="1400"/>
              <a:buFont typeface="Open Sans"/>
              <a:buNone/>
            </a:pPr>
            <a:r>
              <a:rPr lang="en" sz="1200" b="0" i="0" u="none" strike="noStrike" cap="none">
                <a:solidFill>
                  <a:srgbClr val="3F3F3F"/>
                </a:solidFill>
                <a:latin typeface="Open Sans"/>
                <a:ea typeface="Open Sans"/>
                <a:cs typeface="Open Sans"/>
                <a:sym typeface="Open Sans"/>
              </a:rPr>
              <a:t>Polymorphism</a:t>
            </a:r>
            <a:endParaRPr/>
          </a:p>
        </p:txBody>
      </p:sp>
      <p:sp>
        <p:nvSpPr>
          <p:cNvPr id="309" name="Google Shape;309;g32ff6ce924d_2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2ff6ce924d_2_2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
              <a:t>Let's understand the concept of objects and classes in Python.</a:t>
            </a:r>
            <a:endParaRPr/>
          </a:p>
        </p:txBody>
      </p:sp>
      <p:sp>
        <p:nvSpPr>
          <p:cNvPr id="329" name="Google Shape;329;g32ff6ce924d_2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2ff6ce924d_2_2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sz="1200" b="1">
                <a:effectLst/>
                <a:latin typeface="Segoe UI" panose="020B0502040204020203" pitchFamily="34" charset="0"/>
              </a:rPr>
              <a:t>Instructor Notes:</a:t>
            </a:r>
          </a:p>
          <a:p>
            <a:pPr marL="457200" lvl="0" indent="-228600" algn="l" rtl="0">
              <a:lnSpc>
                <a:spcPct val="100000"/>
              </a:lnSpc>
              <a:spcBef>
                <a:spcPts val="0"/>
              </a:spcBef>
              <a:spcAft>
                <a:spcPts val="0"/>
              </a:spcAft>
              <a:buClr>
                <a:schemeClr val="dk1"/>
              </a:buClr>
              <a:buSzPts val="1400"/>
              <a:buFont typeface="Calibri"/>
              <a:buNone/>
            </a:pPr>
            <a:endParaRPr lang="en"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Clr>
                <a:schemeClr val="dk1"/>
              </a:buClr>
              <a:buSzPts val="1400"/>
              <a:buFont typeface="Calibri"/>
              <a:buNone/>
            </a:pPr>
            <a:r>
              <a:rPr lang="en" sz="1200" b="0" i="0" u="none" strike="noStrike" cap="none">
                <a:solidFill>
                  <a:schemeClr val="dk1"/>
                </a:solidFill>
                <a:latin typeface="Calibri"/>
                <a:ea typeface="Calibri"/>
                <a:cs typeface="Calibri"/>
                <a:sym typeface="Calibri"/>
              </a:rPr>
              <a:t>An object is an instance of a class</a:t>
            </a:r>
            <a:endParaRPr/>
          </a:p>
          <a:p>
            <a:pPr marL="457200" lvl="0" indent="-228600" algn="l" rtl="0">
              <a:lnSpc>
                <a:spcPct val="100000"/>
              </a:lnSpc>
              <a:spcBef>
                <a:spcPts val="0"/>
              </a:spcBef>
              <a:spcAft>
                <a:spcPts val="0"/>
              </a:spcAft>
              <a:buClr>
                <a:schemeClr val="dk1"/>
              </a:buClr>
              <a:buSzPts val="1400"/>
              <a:buFont typeface="Calibri"/>
              <a:buNone/>
            </a:pPr>
            <a:r>
              <a:rPr lang="en" sz="1200" b="1" i="0" u="none" strike="noStrike" cap="none">
                <a:solidFill>
                  <a:schemeClr val="dk1"/>
                </a:solidFill>
                <a:latin typeface="Calibri"/>
                <a:ea typeface="Calibri"/>
                <a:cs typeface="Calibri"/>
                <a:sym typeface="Calibri"/>
              </a:rPr>
              <a:t>Object:</a:t>
            </a:r>
            <a:r>
              <a:rPr lang="en" sz="1200" b="0" i="0" u="none" strike="noStrike" cap="none">
                <a:solidFill>
                  <a:schemeClr val="dk1"/>
                </a:solidFill>
                <a:latin typeface="Calibri"/>
                <a:ea typeface="Calibri"/>
                <a:cs typeface="Calibri"/>
                <a:sym typeface="Calibri"/>
              </a:rPr>
              <a:t> It is a basic unit of Object-Oriented Programming and represents real-life entities. A typical Java program creates many objects, which as you know, interact by invoking methods. An object consists of:</a:t>
            </a:r>
            <a:endParaRPr/>
          </a:p>
          <a:p>
            <a:pPr marL="457200" lvl="0" indent="-228600" algn="l" rtl="0">
              <a:lnSpc>
                <a:spcPct val="100000"/>
              </a:lnSpc>
              <a:spcBef>
                <a:spcPts val="0"/>
              </a:spcBef>
              <a:spcAft>
                <a:spcPts val="0"/>
              </a:spcAft>
              <a:buClr>
                <a:schemeClr val="dk1"/>
              </a:buClr>
              <a:buSzPts val="1400"/>
              <a:buFont typeface="Calibri"/>
              <a:buNone/>
            </a:pPr>
            <a:r>
              <a:rPr lang="en" sz="1200" b="1" i="0" u="none" strike="noStrike" cap="none">
                <a:solidFill>
                  <a:schemeClr val="dk1"/>
                </a:solidFill>
                <a:latin typeface="Calibri"/>
                <a:ea typeface="Calibri"/>
                <a:cs typeface="Calibri"/>
                <a:sym typeface="Calibri"/>
              </a:rPr>
              <a:t>State:</a:t>
            </a:r>
            <a:r>
              <a:rPr lang="en" sz="1200" b="0" i="0" u="none" strike="noStrike" cap="none">
                <a:solidFill>
                  <a:schemeClr val="dk1"/>
                </a:solidFill>
                <a:latin typeface="Calibri"/>
                <a:ea typeface="Calibri"/>
                <a:cs typeface="Calibri"/>
                <a:sym typeface="Calibri"/>
              </a:rPr>
              <a:t> It is represented by the attributes of an object. It also reflects the properties of an object.</a:t>
            </a:r>
            <a:endParaRPr/>
          </a:p>
          <a:p>
            <a:pPr marL="457200" lvl="0" indent="-228600" algn="l" rtl="0">
              <a:lnSpc>
                <a:spcPct val="100000"/>
              </a:lnSpc>
              <a:spcBef>
                <a:spcPts val="0"/>
              </a:spcBef>
              <a:spcAft>
                <a:spcPts val="0"/>
              </a:spcAft>
              <a:buClr>
                <a:schemeClr val="dk1"/>
              </a:buClr>
              <a:buSzPts val="1400"/>
              <a:buFont typeface="Calibri"/>
              <a:buNone/>
            </a:pPr>
            <a:r>
              <a:rPr lang="en" sz="1200" b="1" i="0" u="none" strike="noStrike" cap="none">
                <a:solidFill>
                  <a:schemeClr val="dk1"/>
                </a:solidFill>
                <a:latin typeface="Calibri"/>
                <a:ea typeface="Calibri"/>
                <a:cs typeface="Calibri"/>
                <a:sym typeface="Calibri"/>
              </a:rPr>
              <a:t>Behavior:</a:t>
            </a:r>
            <a:r>
              <a:rPr lang="en" sz="1200" b="0" i="0" u="none" strike="noStrike" cap="none">
                <a:solidFill>
                  <a:schemeClr val="dk1"/>
                </a:solidFill>
                <a:latin typeface="Calibri"/>
                <a:ea typeface="Calibri"/>
                <a:cs typeface="Calibri"/>
                <a:sym typeface="Calibri"/>
              </a:rPr>
              <a:t> It is represented by the methods of an object. It also reflects the response of an object to other objects.</a:t>
            </a:r>
            <a:endParaRPr/>
          </a:p>
          <a:p>
            <a:pPr marL="457200" lvl="0" indent="-228600" algn="l" rtl="0">
              <a:lnSpc>
                <a:spcPct val="100000"/>
              </a:lnSpc>
              <a:spcBef>
                <a:spcPts val="0"/>
              </a:spcBef>
              <a:spcAft>
                <a:spcPts val="0"/>
              </a:spcAft>
              <a:buClr>
                <a:schemeClr val="dk1"/>
              </a:buClr>
              <a:buSzPts val="1400"/>
              <a:buFont typeface="Calibri"/>
              <a:buNone/>
            </a:pPr>
            <a:r>
              <a:rPr lang="en" sz="1200" b="1" i="0" u="none" strike="noStrike" cap="none">
                <a:solidFill>
                  <a:schemeClr val="dk1"/>
                </a:solidFill>
                <a:latin typeface="Calibri"/>
                <a:ea typeface="Calibri"/>
                <a:cs typeface="Calibri"/>
                <a:sym typeface="Calibri"/>
              </a:rPr>
              <a:t>Identity: </a:t>
            </a:r>
            <a:r>
              <a:rPr lang="en" sz="1200" b="0" i="0" u="none" strike="noStrike" cap="none">
                <a:solidFill>
                  <a:schemeClr val="dk1"/>
                </a:solidFill>
                <a:latin typeface="Calibri"/>
                <a:ea typeface="Calibri"/>
                <a:cs typeface="Calibri"/>
                <a:sym typeface="Calibri"/>
              </a:rPr>
              <a:t>It gives a unique name to an object and enables one object to interact with other objects.</a:t>
            </a:r>
            <a:endParaRPr/>
          </a:p>
          <a:p>
            <a:pPr marL="457200" lvl="0" indent="-228600" algn="l" rtl="0">
              <a:lnSpc>
                <a:spcPct val="100000"/>
              </a:lnSpc>
              <a:spcBef>
                <a:spcPts val="0"/>
              </a:spcBef>
              <a:spcAft>
                <a:spcPts val="0"/>
              </a:spcAft>
              <a:buClr>
                <a:schemeClr val="dk1"/>
              </a:buClr>
              <a:buSzPts val="1400"/>
              <a:buFont typeface="Calibri"/>
              <a:buNone/>
            </a:pPr>
            <a:r>
              <a:rPr lang="en" sz="1200" b="0" i="0" u="none" strike="noStrike" cap="none">
                <a:solidFill>
                  <a:schemeClr val="dk1"/>
                </a:solidFill>
                <a:latin typeface="Calibri"/>
                <a:ea typeface="Calibri"/>
                <a:cs typeface="Calibri"/>
                <a:sym typeface="Calibri"/>
              </a:rPr>
              <a:t>Example of an object: dog</a:t>
            </a:r>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334" name="Google Shape;334;g32ff6ce924d_2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2ff6ce924d_2_2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p>
          <a:p>
            <a:endParaRPr lang="en-US" sz="1200" b="1" i="0" u="none" strike="noStrike" cap="none">
              <a:solidFill>
                <a:schemeClr val="dk1"/>
              </a:solidFill>
              <a:effectLst/>
              <a:latin typeface="Segoe UI" panose="020B0502040204020203" pitchFamily="34" charset="0"/>
              <a:ea typeface="Open Sans"/>
              <a:cs typeface="Open Sans"/>
              <a:sym typeface="Open Sans"/>
            </a:endParaRPr>
          </a:p>
          <a:p>
            <a:r>
              <a:rPr lang="en" sz="1200" b="0" i="0" u="none" strike="noStrike" cap="none">
                <a:solidFill>
                  <a:schemeClr val="dk1"/>
                </a:solidFill>
                <a:latin typeface="Open Sans"/>
                <a:ea typeface="Open Sans"/>
                <a:cs typeface="Open Sans"/>
                <a:sym typeface="Open Sans"/>
              </a:rPr>
              <a:t>Example of an object: dog</a:t>
            </a:r>
            <a:endParaRPr lang="en-IN">
              <a:latin typeface="Open Sans"/>
              <a:ea typeface="Open Sans"/>
              <a:cs typeface="Open Sans"/>
              <a:sym typeface="Open Sans"/>
            </a:endParaRPr>
          </a:p>
          <a:p>
            <a:pPr marL="88900" marR="0" lvl="0" indent="0" algn="l" rtl="0">
              <a:lnSpc>
                <a:spcPct val="150000"/>
              </a:lnSpc>
              <a:spcBef>
                <a:spcPts val="0"/>
              </a:spcBef>
              <a:spcAft>
                <a:spcPts val="0"/>
              </a:spcAft>
              <a:buClr>
                <a:schemeClr val="dk1"/>
              </a:buClr>
              <a:buSzPts val="1400"/>
              <a:buFont typeface="Calibri"/>
              <a:buNone/>
            </a:pPr>
            <a:endParaRPr sz="1200" b="0" i="0" u="none" strike="noStrike" cap="none">
              <a:solidFill>
                <a:srgbClr val="3F3F3F"/>
              </a:solidFill>
              <a:latin typeface="Open Sans"/>
              <a:ea typeface="Open Sans"/>
              <a:cs typeface="Open Sans"/>
              <a:sym typeface="Open Sans"/>
            </a:endParaRPr>
          </a:p>
        </p:txBody>
      </p:sp>
      <p:sp>
        <p:nvSpPr>
          <p:cNvPr id="353" name="Google Shape;353;g32ff6ce924d_2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2ff6ce924d_2_3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effectLst/>
                <a:latin typeface="Segoe UI" panose="020B0502040204020203" pitchFamily="34" charset="0"/>
              </a:rPr>
              <a:t>Instructor Notes:</a:t>
            </a:r>
          </a:p>
          <a:p>
            <a:pPr marL="457200" marR="0" lvl="0" indent="-228600" algn="l" rtl="0">
              <a:lnSpc>
                <a:spcPct val="100000"/>
              </a:lnSpc>
              <a:spcBef>
                <a:spcPts val="0"/>
              </a:spcBef>
              <a:spcAft>
                <a:spcPts val="0"/>
              </a:spcAft>
              <a:buClr>
                <a:srgbClr val="000000"/>
              </a:buClr>
              <a:buSzPts val="1400"/>
              <a:buFont typeface="Arial"/>
              <a:buNone/>
            </a:pPr>
            <a:endParaRPr lang="en"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A class is a user-defined blueprint or prototype from which objects are created. It represents the set of properties or methods that are common to all objects of one type.</a:t>
            </a:r>
            <a:endParaRPr sz="1200" b="0" i="0" u="none" strike="noStrike" cap="none">
              <a:solidFill>
                <a:srgbClr val="3F3F3F"/>
              </a:solidFill>
              <a:latin typeface="Open Sans"/>
              <a:ea typeface="Open Sans"/>
              <a:cs typeface="Open Sans"/>
              <a:sym typeface="Open Sans"/>
            </a:endParaRPr>
          </a:p>
        </p:txBody>
      </p:sp>
      <p:sp>
        <p:nvSpPr>
          <p:cNvPr id="361" name="Google Shape;361;g32ff6ce924d_2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2ff6ce924d_2_3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chemeClr val="dk1"/>
              </a:buClr>
              <a:buSzPts val="1400"/>
              <a:buFont typeface="Calibri"/>
              <a:buNone/>
            </a:pPr>
            <a:r>
              <a:rPr lang="en" sz="1200" b="0" i="0" u="none" strike="noStrike" cap="none">
                <a:solidFill>
                  <a:schemeClr val="dk1"/>
                </a:solidFill>
                <a:latin typeface="Calibri"/>
                <a:ea typeface="Calibri"/>
                <a:cs typeface="Calibri"/>
                <a:sym typeface="Calibri"/>
              </a:rPr>
              <a:t>This slide is self explanatory.</a:t>
            </a:r>
            <a:endParaRPr sz="1200" b="0" i="0" u="none" strike="noStrike" cap="none">
              <a:solidFill>
                <a:srgbClr val="3F3F3F"/>
              </a:solidFill>
              <a:latin typeface="Open Sans"/>
              <a:ea typeface="Open Sans"/>
              <a:cs typeface="Open Sans"/>
              <a:sym typeface="Open Sans"/>
            </a:endParaRPr>
          </a:p>
        </p:txBody>
      </p:sp>
      <p:sp>
        <p:nvSpPr>
          <p:cNvPr id="378" name="Google Shape;378;g32ff6ce924d_2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2ff6ce924d_2_3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
              <a:t>Let's understand methods and attributes in Python classes.</a:t>
            </a:r>
            <a:endParaRPr/>
          </a:p>
        </p:txBody>
      </p:sp>
      <p:sp>
        <p:nvSpPr>
          <p:cNvPr id="393" name="Google Shape;393;g32ff6ce924d_2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2ff6ce924d_2_3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
              <a:t>This slide is self explanatory.</a:t>
            </a:r>
            <a:endParaRPr/>
          </a:p>
          <a:p>
            <a:pPr marL="457200" marR="0" lvl="0" indent="-228600" algn="l" rtl="0">
              <a:lnSpc>
                <a:spcPct val="100000"/>
              </a:lnSpc>
              <a:spcBef>
                <a:spcPts val="0"/>
              </a:spcBef>
              <a:spcAft>
                <a:spcPts val="0"/>
              </a:spcAft>
              <a:buClr>
                <a:srgbClr val="000000"/>
              </a:buClr>
              <a:buSzPts val="1400"/>
              <a:buFont typeface="Arial"/>
              <a:buNone/>
            </a:pPr>
            <a:endParaRPr>
              <a:solidFill>
                <a:srgbClr val="3F3F3F"/>
              </a:solidFill>
              <a:latin typeface="Open Sans"/>
              <a:ea typeface="Open Sans"/>
              <a:cs typeface="Open Sans"/>
              <a:sym typeface="Open Sans"/>
            </a:endParaRPr>
          </a:p>
        </p:txBody>
      </p:sp>
      <p:sp>
        <p:nvSpPr>
          <p:cNvPr id="398" name="Google Shape;398;g32ff6ce924d_2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2ff6ce924d_2_3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3F3F3F"/>
              </a:buClr>
              <a:buSzPts val="1200"/>
              <a:buFont typeface="Open Sans"/>
              <a:buNone/>
              <a:tabLst/>
              <a:defRPr/>
            </a:pPr>
            <a:r>
              <a:rPr lang="en-US" sz="1200" b="1">
                <a:effectLst/>
                <a:latin typeface="Segoe UI" panose="020B0502040204020203" pitchFamily="34" charset="0"/>
              </a:rPr>
              <a:t>Instructor Notes:</a:t>
            </a:r>
          </a:p>
          <a:p>
            <a:pPr marL="0" marR="0" lvl="0" indent="0" algn="l" rtl="0">
              <a:lnSpc>
                <a:spcPct val="100000"/>
              </a:lnSpc>
              <a:spcBef>
                <a:spcPts val="0"/>
              </a:spcBef>
              <a:spcAft>
                <a:spcPts val="0"/>
              </a:spcAft>
              <a:buClr>
                <a:srgbClr val="3F3F3F"/>
              </a:buClr>
              <a:buSzPts val="1200"/>
              <a:buFont typeface="Open Sans"/>
              <a:buNone/>
            </a:pPr>
            <a:endParaRPr lang="en" sz="1200" b="0" i="0" u="none" strike="noStrike" cap="none">
              <a:solidFill>
                <a:srgbClr val="3F3F3F"/>
              </a:solidFill>
              <a:latin typeface="Open Sans"/>
              <a:ea typeface="Open Sans"/>
              <a:cs typeface="Open Sans"/>
              <a:sym typeface="Open Sans"/>
            </a:endParaRPr>
          </a:p>
          <a:p>
            <a:pPr marL="0" marR="0" lvl="0" indent="0" algn="l" rtl="0">
              <a:lnSpc>
                <a:spcPct val="100000"/>
              </a:lnSpc>
              <a:spcBef>
                <a:spcPts val="0"/>
              </a:spcBef>
              <a:spcAft>
                <a:spcPts val="0"/>
              </a:spcAft>
              <a:buClr>
                <a:srgbClr val="3F3F3F"/>
              </a:buClr>
              <a:buSzPts val="1200"/>
              <a:buFont typeface="Open Sans"/>
              <a:buNone/>
            </a:pPr>
            <a:r>
              <a:rPr lang="en" sz="1200" b="0" i="0" u="none" strike="noStrike" cap="none">
                <a:solidFill>
                  <a:srgbClr val="3F3F3F"/>
                </a:solidFill>
                <a:latin typeface="Open Sans"/>
                <a:ea typeface="Open Sans"/>
                <a:cs typeface="Open Sans"/>
                <a:sym typeface="Open Sans"/>
              </a:rPr>
              <a:t>The __init__ method in Python is equivalent to a constructor in other languages.</a:t>
            </a:r>
            <a:endParaRPr/>
          </a:p>
          <a:p>
            <a:pPr marL="0" marR="0" lvl="0" indent="0" algn="l" rtl="0">
              <a:lnSpc>
                <a:spcPct val="100000"/>
              </a:lnSpc>
              <a:spcBef>
                <a:spcPts val="0"/>
              </a:spcBef>
              <a:spcAft>
                <a:spcPts val="0"/>
              </a:spcAft>
              <a:buClr>
                <a:srgbClr val="3F3F3F"/>
              </a:buClr>
              <a:buSzPts val="1200"/>
              <a:buFont typeface="Open Sans"/>
              <a:buNone/>
            </a:pPr>
            <a:r>
              <a:rPr lang="en" sz="1200" b="0" i="0" u="none" strike="noStrike" cap="none">
                <a:solidFill>
                  <a:srgbClr val="3F3F3F"/>
                </a:solidFill>
                <a:latin typeface="Open Sans"/>
                <a:ea typeface="Open Sans"/>
                <a:cs typeface="Open Sans"/>
                <a:sym typeface="Open Sans"/>
              </a:rPr>
              <a:t>It is automatically invoked every time an object of that class is created.</a:t>
            </a:r>
            <a:endParaRPr/>
          </a:p>
          <a:p>
            <a:pPr marL="0" marR="0" lvl="0" indent="0" algn="l" rtl="0">
              <a:lnSpc>
                <a:spcPct val="100000"/>
              </a:lnSpc>
              <a:spcBef>
                <a:spcPts val="0"/>
              </a:spcBef>
              <a:spcAft>
                <a:spcPts val="0"/>
              </a:spcAft>
              <a:buClr>
                <a:srgbClr val="3F3F3F"/>
              </a:buClr>
              <a:buSzPts val="1200"/>
              <a:buFont typeface="Open Sans"/>
              <a:buNone/>
            </a:pPr>
            <a:r>
              <a:rPr lang="en" sz="1200" b="0" i="0" u="none" strike="noStrike" cap="none">
                <a:solidFill>
                  <a:srgbClr val="3F3F3F"/>
                </a:solidFill>
                <a:latin typeface="Open Sans"/>
                <a:ea typeface="Open Sans"/>
                <a:cs typeface="Open Sans"/>
                <a:sym typeface="Open Sans"/>
              </a:rPr>
              <a:t>It initializes the object's attributes and can accept as many parameters as necessary.</a:t>
            </a:r>
            <a:endParaRPr/>
          </a:p>
          <a:p>
            <a:pPr marL="0" marR="0" lvl="0" indent="0" algn="l" rtl="0">
              <a:lnSpc>
                <a:spcPct val="100000"/>
              </a:lnSpc>
              <a:spcBef>
                <a:spcPts val="0"/>
              </a:spcBef>
              <a:spcAft>
                <a:spcPts val="0"/>
              </a:spcAft>
              <a:buClr>
                <a:srgbClr val="3F3F3F"/>
              </a:buClr>
              <a:buSzPts val="1200"/>
              <a:buFont typeface="Open Sans"/>
              <a:buNone/>
            </a:pPr>
            <a:r>
              <a:rPr lang="en" sz="1200" b="0" i="0" u="none" strike="noStrike" cap="none">
                <a:solidFill>
                  <a:srgbClr val="3F3F3F"/>
                </a:solidFill>
                <a:latin typeface="Open Sans"/>
                <a:ea typeface="Open Sans"/>
                <a:cs typeface="Open Sans"/>
                <a:sym typeface="Open Sans"/>
              </a:rPr>
              <a:t>Default arguments can be used in the __init__ method to set default values for attributes.</a:t>
            </a:r>
            <a:endParaRPr/>
          </a:p>
        </p:txBody>
      </p:sp>
      <p:sp>
        <p:nvSpPr>
          <p:cNvPr id="414" name="Google Shape;414;g32ff6ce924d_2_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2ccc1a61e6_2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32ccc1a61e6_2_3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chemeClr val="dk1"/>
              </a:buClr>
              <a:buSzPts val="1400"/>
              <a:buFont typeface="Calibri"/>
              <a:buNone/>
              <a:tabLst/>
              <a:defRPr/>
            </a:pPr>
            <a:r>
              <a:rPr lang="en-US" sz="1200" b="1">
                <a:effectLst/>
                <a:latin typeface="Segoe UI" panose="020B0502040204020203" pitchFamily="34" charset="0"/>
              </a:rPr>
              <a:t>Instructor Notes:</a:t>
            </a:r>
          </a:p>
          <a:p>
            <a:pPr marL="0" lvl="0" indent="0" algn="l" rtl="0">
              <a:lnSpc>
                <a:spcPct val="150000"/>
              </a:lnSpc>
              <a:spcBef>
                <a:spcPts val="0"/>
              </a:spcBef>
              <a:spcAft>
                <a:spcPts val="0"/>
              </a:spcAft>
              <a:buClr>
                <a:schemeClr val="dk1"/>
              </a:buClr>
              <a:buSzPts val="1400"/>
              <a:buFont typeface="Calibri"/>
              <a:buNone/>
            </a:pPr>
            <a:endParaRPr lang="en" sz="1200">
              <a:solidFill>
                <a:schemeClr val="dk1"/>
              </a:solidFill>
              <a:latin typeface="Calibri"/>
              <a:ea typeface="Calibri"/>
              <a:cs typeface="Calibri"/>
              <a:sym typeface="Calibri"/>
            </a:endParaRPr>
          </a:p>
          <a:p>
            <a:pPr marL="0" lvl="0" indent="0" algn="l" rtl="0">
              <a:lnSpc>
                <a:spcPct val="150000"/>
              </a:lnSpc>
              <a:spcBef>
                <a:spcPts val="0"/>
              </a:spcBef>
              <a:spcAft>
                <a:spcPts val="0"/>
              </a:spcAft>
              <a:buClr>
                <a:schemeClr val="dk1"/>
              </a:buClr>
              <a:buSzPts val="1400"/>
              <a:buFont typeface="Calibri"/>
              <a:buNone/>
            </a:pPr>
            <a:r>
              <a:rPr lang="en" sz="1200">
                <a:solidFill>
                  <a:schemeClr val="dk1"/>
                </a:solidFill>
                <a:latin typeface="Calibri"/>
                <a:ea typeface="Calibri"/>
                <a:cs typeface="Calibri"/>
                <a:sym typeface="Calibri"/>
              </a:rPr>
              <a:t>Functions are the primary and the most important method of code organization and reuse in Python. </a:t>
            </a:r>
            <a:endParaRPr/>
          </a:p>
          <a:p>
            <a:pPr marL="0" lvl="0" indent="0" algn="l" rtl="0">
              <a:lnSpc>
                <a:spcPct val="150000"/>
              </a:lnSpc>
              <a:spcBef>
                <a:spcPts val="0"/>
              </a:spcBef>
              <a:spcAft>
                <a:spcPts val="0"/>
              </a:spcAft>
              <a:buClr>
                <a:schemeClr val="dk1"/>
              </a:buClr>
              <a:buSzPts val="1400"/>
              <a:buFont typeface="Calibri"/>
              <a:buNone/>
            </a:pPr>
            <a:endParaRPr sz="1200">
              <a:solidFill>
                <a:schemeClr val="dk1"/>
              </a:solidFill>
              <a:latin typeface="Calibri"/>
              <a:ea typeface="Calibri"/>
              <a:cs typeface="Calibri"/>
              <a:sym typeface="Calibri"/>
            </a:endParaRPr>
          </a:p>
          <a:p>
            <a:pPr marL="0" lvl="0" indent="0" algn="l" rtl="0">
              <a:lnSpc>
                <a:spcPct val="150000"/>
              </a:lnSpc>
              <a:spcBef>
                <a:spcPts val="0"/>
              </a:spcBef>
              <a:spcAft>
                <a:spcPts val="0"/>
              </a:spcAft>
              <a:buClr>
                <a:schemeClr val="dk1"/>
              </a:buClr>
              <a:buSzPts val="1400"/>
              <a:buFont typeface="Calibri"/>
              <a:buNone/>
            </a:pPr>
            <a:r>
              <a:rPr lang="en" sz="1200">
                <a:solidFill>
                  <a:schemeClr val="dk1"/>
                </a:solidFill>
                <a:latin typeface="Calibri"/>
                <a:ea typeface="Calibri"/>
                <a:cs typeface="Calibri"/>
                <a:sym typeface="Calibri"/>
              </a:rPr>
              <a:t>Each function can have some number </a:t>
            </a:r>
            <a:r>
              <a:rPr lang="en" sz="1200" i="0">
                <a:solidFill>
                  <a:schemeClr val="dk1"/>
                </a:solidFill>
                <a:latin typeface="Calibri"/>
                <a:ea typeface="Calibri"/>
                <a:cs typeface="Calibri"/>
                <a:sym typeface="Calibri"/>
              </a:rPr>
              <a:t>of positional arguments and some number of keyword arguments. </a:t>
            </a:r>
            <a:endParaRPr/>
          </a:p>
          <a:p>
            <a:pPr marL="0" lvl="0" indent="0" algn="l" rtl="0">
              <a:lnSpc>
                <a:spcPct val="150000"/>
              </a:lnSpc>
              <a:spcBef>
                <a:spcPts val="0"/>
              </a:spcBef>
              <a:spcAft>
                <a:spcPts val="0"/>
              </a:spcAft>
              <a:buClr>
                <a:schemeClr val="dk1"/>
              </a:buClr>
              <a:buSzPts val="1400"/>
              <a:buFont typeface="Calibri"/>
              <a:buNone/>
            </a:pPr>
            <a:endParaRPr sz="1200" i="0">
              <a:solidFill>
                <a:schemeClr val="dk1"/>
              </a:solidFill>
              <a:latin typeface="Calibri"/>
              <a:ea typeface="Calibri"/>
              <a:cs typeface="Calibri"/>
              <a:sym typeface="Calibri"/>
            </a:endParaRPr>
          </a:p>
        </p:txBody>
      </p:sp>
      <p:sp>
        <p:nvSpPr>
          <p:cNvPr id="428" name="Google Shape;428;g32ccc1a61e6_2_3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2ff6ce924d_2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g32ff6ce924d_2_3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effectLst/>
                <a:latin typeface="Segoe UI" panose="020B0502040204020203" pitchFamily="34" charset="0"/>
              </a:rPr>
              <a:t>Instructor Notes:</a:t>
            </a:r>
          </a:p>
          <a:p>
            <a:pPr marL="457200" marR="0" lvl="0" indent="-228600" algn="l" rtl="0">
              <a:lnSpc>
                <a:spcPct val="100000"/>
              </a:lnSpc>
              <a:spcBef>
                <a:spcPts val="0"/>
              </a:spcBef>
              <a:spcAft>
                <a:spcPts val="0"/>
              </a:spcAft>
              <a:buClr>
                <a:srgbClr val="000000"/>
              </a:buClr>
              <a:buSzPts val="1400"/>
              <a:buFont typeface="Arial"/>
              <a:buNone/>
            </a:pPr>
            <a:endParaRPr lang="en" sz="1200" b="0" i="0" u="none" strike="noStrike" cap="none">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The self keyword in class method definitions represents the object or instance on which the method is called.</a:t>
            </a: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It allows access to the object's attributes and methods within the class.</a:t>
            </a: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self is the first parameter provided to methods that refer to the instance on which the method was called.</a:t>
            </a: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It helps bind attributes to the object and is commonly used in the `__init__` method to initialize instance-specific data.</a:t>
            </a:r>
            <a:endParaRPr/>
          </a:p>
        </p:txBody>
      </p:sp>
      <p:sp>
        <p:nvSpPr>
          <p:cNvPr id="431" name="Google Shape;431;g32ff6ce924d_2_3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2ff6ce924d_2_3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1100"/>
              </a:spcBef>
              <a:spcAft>
                <a:spcPts val="0"/>
              </a:spcAft>
              <a:buClr>
                <a:schemeClr val="dk1"/>
              </a:buClr>
              <a:buSzPts val="1400"/>
              <a:buFont typeface="Arial"/>
              <a:buNone/>
              <a:tabLst/>
              <a:defRPr/>
            </a:pPr>
            <a:r>
              <a:rPr lang="en-US" sz="1200" b="1">
                <a:effectLst/>
                <a:latin typeface="Segoe UI" panose="020B0502040204020203" pitchFamily="34" charset="0"/>
              </a:rPr>
              <a:t>Instructor Notes:</a:t>
            </a:r>
          </a:p>
          <a:p>
            <a:pPr marL="0" lvl="0" indent="0" algn="l" rtl="0">
              <a:lnSpc>
                <a:spcPct val="100000"/>
              </a:lnSpc>
              <a:spcBef>
                <a:spcPts val="1100"/>
              </a:spcBef>
              <a:spcAft>
                <a:spcPts val="0"/>
              </a:spcAft>
              <a:buClr>
                <a:schemeClr val="dk1"/>
              </a:buClr>
              <a:buSzPts val="1400"/>
              <a:buFont typeface="Arial"/>
              <a:buNone/>
            </a:pPr>
            <a:endParaRPr lang="en">
              <a:solidFill>
                <a:srgbClr val="3F3F3F"/>
              </a:solidFill>
              <a:latin typeface="Open Sans"/>
              <a:ea typeface="Open Sans"/>
              <a:cs typeface="Open Sans"/>
              <a:sym typeface="Open Sans"/>
            </a:endParaRPr>
          </a:p>
          <a:p>
            <a:pPr marL="0" lvl="0" indent="0" algn="l" rtl="0">
              <a:lnSpc>
                <a:spcPct val="100000"/>
              </a:lnSpc>
              <a:spcBef>
                <a:spcPts val="1100"/>
              </a:spcBef>
              <a:spcAft>
                <a:spcPts val="0"/>
              </a:spcAft>
              <a:buClr>
                <a:schemeClr val="dk1"/>
              </a:buClr>
              <a:buSzPts val="1400"/>
              <a:buFont typeface="Arial"/>
              <a:buNone/>
            </a:pPr>
            <a:r>
              <a:rPr lang="en">
                <a:solidFill>
                  <a:srgbClr val="3F3F3F"/>
                </a:solidFill>
                <a:latin typeface="Open Sans"/>
                <a:ea typeface="Open Sans"/>
                <a:cs typeface="Open Sans"/>
                <a:sym typeface="Open Sans"/>
              </a:rPr>
              <a:t>Methods are functions defined inside a class. They are invoked by objects to perform actions on other objects. For this reason, the methods are also called instance methods in Python.</a:t>
            </a:r>
            <a:endParaRPr>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endParaRPr>
              <a:solidFill>
                <a:srgbClr val="3F3F3F"/>
              </a:solidFill>
              <a:latin typeface="Open Sans"/>
              <a:ea typeface="Open Sans"/>
              <a:cs typeface="Open Sans"/>
              <a:sym typeface="Open Sans"/>
            </a:endParaRPr>
          </a:p>
        </p:txBody>
      </p:sp>
      <p:sp>
        <p:nvSpPr>
          <p:cNvPr id="447" name="Google Shape;447;g32ff6ce924d_2_3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2ff6ce924d_2_3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D1D5DB"/>
              </a:buClr>
              <a:buSzPts val="1200"/>
              <a:buFont typeface="Arial"/>
              <a:buNone/>
              <a:tabLst/>
              <a:defRPr/>
            </a:pPr>
            <a:r>
              <a:rPr lang="en-US" sz="1200" b="1">
                <a:effectLst/>
                <a:latin typeface="Segoe UI" panose="020B0502040204020203" pitchFamily="34" charset="0"/>
              </a:rPr>
              <a:t>Instructor Notes:</a:t>
            </a:r>
          </a:p>
          <a:p>
            <a:pPr marL="0" lvl="0" indent="0" algn="l" rtl="0">
              <a:spcBef>
                <a:spcPts val="0"/>
              </a:spcBef>
              <a:spcAft>
                <a:spcPts val="0"/>
              </a:spcAft>
              <a:buClr>
                <a:srgbClr val="D1D5DB"/>
              </a:buClr>
              <a:buSzPts val="1200"/>
              <a:buFont typeface="Arial"/>
              <a:buNone/>
            </a:pPr>
            <a:endParaRPr lang="en" b="0" i="0">
              <a:solidFill>
                <a:srgbClr val="D1D5DB"/>
              </a:solidFill>
              <a:latin typeface="Arial"/>
              <a:ea typeface="Arial"/>
              <a:cs typeface="Arial"/>
              <a:sym typeface="Arial"/>
            </a:endParaRPr>
          </a:p>
          <a:p>
            <a:pPr marL="0" lvl="0" indent="0" algn="l" rtl="0">
              <a:spcBef>
                <a:spcPts val="0"/>
              </a:spcBef>
              <a:spcAft>
                <a:spcPts val="0"/>
              </a:spcAft>
              <a:buClr>
                <a:srgbClr val="D1D5DB"/>
              </a:buClr>
              <a:buSzPts val="1200"/>
              <a:buFont typeface="Arial"/>
              <a:buNone/>
            </a:pPr>
            <a:r>
              <a:rPr lang="en" b="0" i="0">
                <a:solidFill>
                  <a:srgbClr val="D1D5DB"/>
                </a:solidFill>
                <a:latin typeface="Arial"/>
                <a:ea typeface="Arial"/>
                <a:cs typeface="Arial"/>
                <a:sym typeface="Arial"/>
              </a:rPr>
              <a:t>Instantiating objects refers to the process of creating instances or objects of a class. In Python, you can create multiple objects from a single class, each having its own set of attributes and methods.</a:t>
            </a:r>
            <a:endParaRPr/>
          </a:p>
        </p:txBody>
      </p:sp>
      <p:sp>
        <p:nvSpPr>
          <p:cNvPr id="465" name="Google Shape;465;g32ff6ce924d_2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2ff6ce924d_2_4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This slide is self explanatory.</a:t>
            </a:r>
            <a:endParaRPr/>
          </a:p>
        </p:txBody>
      </p:sp>
      <p:sp>
        <p:nvSpPr>
          <p:cNvPr id="479" name="Google Shape;479;g32ff6ce924d_2_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2ff6ce924d_2_4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effectLst/>
                <a:latin typeface="Segoe UI" panose="020B0502040204020203" pitchFamily="34" charset="0"/>
              </a:rPr>
              <a:t>Instructor Notes:</a:t>
            </a:r>
          </a:p>
          <a:p>
            <a:pPr marL="457200" marR="0" lvl="0" indent="-228600" algn="l" rtl="0">
              <a:lnSpc>
                <a:spcPct val="100000"/>
              </a:lnSpc>
              <a:spcBef>
                <a:spcPts val="0"/>
              </a:spcBef>
              <a:spcAft>
                <a:spcPts val="0"/>
              </a:spcAft>
              <a:buClr>
                <a:srgbClr val="000000"/>
              </a:buClr>
              <a:buSzPts val="1400"/>
              <a:buFont typeface="Arial"/>
              <a:buNone/>
            </a:pPr>
            <a:endParaRPr lang="en" b="0" i="0">
              <a:solidFill>
                <a:srgbClr val="D1D5DB"/>
              </a:solidFill>
              <a:latin typeface="Arial"/>
              <a:ea typeface="Arial"/>
              <a:cs typeface="Arial"/>
              <a:sym typeface="Arial"/>
            </a:endParaRPr>
          </a:p>
          <a:p>
            <a:pPr marL="457200" marR="0" lvl="0" indent="-228600" algn="l" rtl="0">
              <a:lnSpc>
                <a:spcPct val="100000"/>
              </a:lnSpc>
              <a:spcBef>
                <a:spcPts val="0"/>
              </a:spcBef>
              <a:spcAft>
                <a:spcPts val="0"/>
              </a:spcAft>
              <a:buClr>
                <a:srgbClr val="000000"/>
              </a:buClr>
              <a:buSzPts val="1400"/>
              <a:buFont typeface="Arial"/>
              <a:buNone/>
            </a:pPr>
            <a:r>
              <a:rPr lang="en" b="0" i="0">
                <a:solidFill>
                  <a:srgbClr val="D1D5DB"/>
                </a:solidFill>
                <a:latin typeface="Arial"/>
                <a:ea typeface="Arial"/>
                <a:cs typeface="Arial"/>
                <a:sym typeface="Arial"/>
              </a:rPr>
              <a:t>In Python, the non-method data stored by objects are referred to as attributes. Attributes represent the characteristics or properties of an object and store the data associated with the object.</a:t>
            </a:r>
            <a:endParaRPr sz="1200" b="0" i="0" u="none" strike="noStrike" cap="none">
              <a:solidFill>
                <a:srgbClr val="3F3F3F"/>
              </a:solidFill>
              <a:latin typeface="Open Sans"/>
              <a:ea typeface="Open Sans"/>
              <a:cs typeface="Open Sans"/>
              <a:sym typeface="Open Sans"/>
            </a:endParaRPr>
          </a:p>
        </p:txBody>
      </p:sp>
      <p:sp>
        <p:nvSpPr>
          <p:cNvPr id="495" name="Google Shape;495;g32ff6ce924d_2_4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2ff6ce924d_2_4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
              <a:t>This slide is self explanatory.</a:t>
            </a:r>
            <a:endParaRPr/>
          </a:p>
        </p:txBody>
      </p:sp>
      <p:sp>
        <p:nvSpPr>
          <p:cNvPr id="504" name="Google Shape;504;g32ff6ce924d_2_4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32ff6ce924d_2_4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D1D5DB"/>
              </a:buClr>
              <a:buSzPts val="1200"/>
              <a:buFont typeface="Arial"/>
              <a:buNone/>
              <a:tabLst/>
              <a:defRPr/>
            </a:pPr>
            <a:r>
              <a:rPr lang="en-US" sz="1200" b="1">
                <a:effectLst/>
                <a:latin typeface="Segoe UI" panose="020B0502040204020203" pitchFamily="34" charset="0"/>
              </a:rPr>
              <a:t>Instructor Notes:</a:t>
            </a:r>
          </a:p>
          <a:p>
            <a:pPr marL="0" lvl="0" indent="0" algn="l" rtl="0">
              <a:spcBef>
                <a:spcPts val="0"/>
              </a:spcBef>
              <a:spcAft>
                <a:spcPts val="0"/>
              </a:spcAft>
              <a:buClr>
                <a:srgbClr val="D1D5DB"/>
              </a:buClr>
              <a:buSzPts val="1200"/>
              <a:buFont typeface="Arial"/>
              <a:buNone/>
            </a:pPr>
            <a:endParaRPr lang="en" b="0" i="0">
              <a:solidFill>
                <a:srgbClr val="D1D5DB"/>
              </a:solidFill>
              <a:latin typeface="Arial"/>
              <a:ea typeface="Arial"/>
              <a:cs typeface="Arial"/>
              <a:sym typeface="Arial"/>
            </a:endParaRPr>
          </a:p>
          <a:p>
            <a:pPr marL="0" lvl="0" indent="0" algn="l" rtl="0">
              <a:spcBef>
                <a:spcPts val="0"/>
              </a:spcBef>
              <a:spcAft>
                <a:spcPts val="0"/>
              </a:spcAft>
              <a:buClr>
                <a:srgbClr val="D1D5DB"/>
              </a:buClr>
              <a:buSzPts val="1200"/>
              <a:buFont typeface="Arial"/>
              <a:buNone/>
            </a:pPr>
            <a:r>
              <a:rPr lang="en" b="0" i="0">
                <a:solidFill>
                  <a:srgbClr val="D1D5DB"/>
                </a:solidFill>
                <a:latin typeface="Arial"/>
                <a:ea typeface="Arial"/>
                <a:cs typeface="Arial"/>
                <a:sym typeface="Arial"/>
              </a:rPr>
              <a:t>Data attributes are owned by a specific instance of a class.</a:t>
            </a:r>
            <a:endParaRPr/>
          </a:p>
          <a:p>
            <a:pPr marL="0" lvl="0" indent="0" algn="l" rtl="0">
              <a:spcBef>
                <a:spcPts val="0"/>
              </a:spcBef>
              <a:spcAft>
                <a:spcPts val="0"/>
              </a:spcAft>
              <a:buClr>
                <a:srgbClr val="D1D5DB"/>
              </a:buClr>
              <a:buSzPts val="1200"/>
              <a:buFont typeface="Arial"/>
              <a:buNone/>
            </a:pPr>
            <a:r>
              <a:rPr lang="en" b="0" i="0">
                <a:solidFill>
                  <a:srgbClr val="D1D5DB"/>
                </a:solidFill>
                <a:latin typeface="Arial"/>
                <a:ea typeface="Arial"/>
                <a:cs typeface="Arial"/>
                <a:sym typeface="Arial"/>
              </a:rPr>
              <a:t>Each instance has its own set of values for data attributes.</a:t>
            </a:r>
            <a:endParaRPr/>
          </a:p>
          <a:p>
            <a:pPr marL="0" lvl="0" indent="0" algn="l" rtl="0">
              <a:spcBef>
                <a:spcPts val="0"/>
              </a:spcBef>
              <a:spcAft>
                <a:spcPts val="0"/>
              </a:spcAft>
              <a:buClr>
                <a:srgbClr val="D1D5DB"/>
              </a:buClr>
              <a:buSzPts val="1200"/>
              <a:buFont typeface="Arial"/>
              <a:buNone/>
            </a:pPr>
            <a:r>
              <a:rPr lang="en" b="0" i="0">
                <a:solidFill>
                  <a:srgbClr val="D1D5DB"/>
                </a:solidFill>
                <a:latin typeface="Arial"/>
                <a:ea typeface="Arial"/>
                <a:cs typeface="Arial"/>
                <a:sym typeface="Arial"/>
              </a:rPr>
              <a:t>Data attributes are referred to within the class using the self keyword.</a:t>
            </a:r>
            <a:endParaRPr/>
          </a:p>
          <a:p>
            <a:pPr marL="0" lvl="0" indent="0" algn="l" rtl="0">
              <a:spcBef>
                <a:spcPts val="0"/>
              </a:spcBef>
              <a:spcAft>
                <a:spcPts val="0"/>
              </a:spcAft>
              <a:buClr>
                <a:srgbClr val="D1D5DB"/>
              </a:buClr>
              <a:buSzPts val="1200"/>
              <a:buFont typeface="Arial"/>
              <a:buNone/>
            </a:pPr>
            <a:r>
              <a:rPr lang="en" b="0" i="0">
                <a:solidFill>
                  <a:srgbClr val="D1D5DB"/>
                </a:solidFill>
                <a:latin typeface="Arial"/>
                <a:ea typeface="Arial"/>
                <a:cs typeface="Arial"/>
                <a:sym typeface="Arial"/>
              </a:rPr>
              <a:t>The __init__() method creates and initializes data attributes.</a:t>
            </a:r>
            <a:endParaRPr/>
          </a:p>
          <a:p>
            <a:pPr marL="0" lvl="0" indent="0" algn="l" rtl="0">
              <a:spcBef>
                <a:spcPts val="0"/>
              </a:spcBef>
              <a:spcAft>
                <a:spcPts val="0"/>
              </a:spcAft>
              <a:buClr>
                <a:schemeClr val="dk1"/>
              </a:buClr>
              <a:buSzPts val="1200"/>
              <a:buFont typeface="Calibri"/>
              <a:buNone/>
            </a:pPr>
            <a:endParaRPr/>
          </a:p>
        </p:txBody>
      </p:sp>
      <p:sp>
        <p:nvSpPr>
          <p:cNvPr id="530" name="Google Shape;530;g32ff6ce924d_2_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32ff6ce924d_2_4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This slide is self explanatory.</a:t>
            </a:r>
            <a:endParaRPr/>
          </a:p>
          <a:p>
            <a:pPr marL="0" lvl="0" indent="0" algn="l" rtl="0">
              <a:spcBef>
                <a:spcPts val="0"/>
              </a:spcBef>
              <a:spcAft>
                <a:spcPts val="0"/>
              </a:spcAft>
              <a:buClr>
                <a:schemeClr val="dk1"/>
              </a:buClr>
              <a:buSzPts val="1200"/>
              <a:buFont typeface="Calibri"/>
              <a:buNone/>
            </a:pPr>
            <a:endParaRPr/>
          </a:p>
        </p:txBody>
      </p:sp>
      <p:sp>
        <p:nvSpPr>
          <p:cNvPr id="547" name="Google Shape;547;g32ff6ce924d_2_4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5C39B-A6E8-B4F8-9CCA-12790214C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531B7-C9E6-C1D5-1B7E-1C3CD8C79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43EF0-85D3-8363-200B-25289C7E6337}"/>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pPr marL="0" indent="0" algn="l">
              <a:lnSpc>
                <a:spcPct val="115000"/>
              </a:lnSpc>
              <a:buClr>
                <a:srgbClr val="3F3F3F"/>
              </a:buClr>
            </a:pPr>
            <a:r>
              <a:rPr lang="en-US" b="1">
                <a:solidFill>
                  <a:srgbClr val="3F3F3F"/>
                </a:solidFill>
              </a:rPr>
              <a:t>Objective: </a:t>
            </a:r>
            <a:r>
              <a:rPr lang="en-US">
                <a:solidFill>
                  <a:srgbClr val="3F3F3F"/>
                </a:solidFill>
              </a:rPr>
              <a:t>In this demonstration, you will learn how to create a class and define methods and attributes.</a:t>
            </a:r>
          </a:p>
          <a:p>
            <a:pPr marL="0" indent="0" algn="l">
              <a:lnSpc>
                <a:spcPct val="115000"/>
              </a:lnSpc>
              <a:buClr>
                <a:srgbClr val="3F3F3F"/>
              </a:buClr>
            </a:pPr>
            <a:endParaRPr lang="en-US"/>
          </a:p>
          <a:p>
            <a:pPr marL="0" indent="0" algn="l">
              <a:lnSpc>
                <a:spcPct val="115000"/>
              </a:lnSpc>
              <a:spcBef>
                <a:spcPts val="1778"/>
              </a:spcBef>
              <a:buClr>
                <a:srgbClr val="3F3F3F"/>
              </a:buClr>
            </a:pPr>
            <a:r>
              <a:rPr lang="en-US" b="1">
                <a:solidFill>
                  <a:srgbClr val="3F3F3F"/>
                </a:solidFill>
              </a:rPr>
              <a:t>Tasks to Perform:</a:t>
            </a:r>
            <a:endParaRPr lang="en-US"/>
          </a:p>
          <a:p>
            <a:pPr marL="451561" indent="-451561" algn="l">
              <a:lnSpc>
                <a:spcPct val="115000"/>
              </a:lnSpc>
              <a:spcBef>
                <a:spcPts val="1778"/>
              </a:spcBef>
              <a:buClr>
                <a:srgbClr val="3F3F3F"/>
              </a:buClr>
              <a:buFont typeface="Arial"/>
              <a:buAutoNum type="arabicPeriod"/>
            </a:pPr>
            <a:r>
              <a:rPr lang="en-US">
                <a:solidFill>
                  <a:srgbClr val="3F3F3F"/>
                </a:solidFill>
              </a:rPr>
              <a:t>Create a class</a:t>
            </a:r>
            <a:endParaRPr lang="en-US"/>
          </a:p>
          <a:p>
            <a:pPr marL="451561" indent="-451561" algn="l">
              <a:lnSpc>
                <a:spcPct val="115000"/>
              </a:lnSpc>
              <a:spcBef>
                <a:spcPts val="1067"/>
              </a:spcBef>
              <a:buClr>
                <a:srgbClr val="000000"/>
              </a:buClr>
              <a:buFont typeface="Arial"/>
              <a:buAutoNum type="arabicPeriod"/>
            </a:pPr>
            <a:r>
              <a:rPr lang="en-US">
                <a:solidFill>
                  <a:srgbClr val="3F3F3F"/>
                </a:solidFill>
              </a:rPr>
              <a:t>Declare the desired attributes</a:t>
            </a:r>
            <a:endParaRPr lang="en-US"/>
          </a:p>
          <a:p>
            <a:pPr marL="451561" indent="-451561" algn="l">
              <a:lnSpc>
                <a:spcPct val="115000"/>
              </a:lnSpc>
              <a:spcBef>
                <a:spcPts val="1067"/>
              </a:spcBef>
              <a:buClr>
                <a:srgbClr val="000000"/>
              </a:buClr>
              <a:buFont typeface="Arial"/>
              <a:buAutoNum type="arabicPeriod"/>
            </a:pPr>
            <a:r>
              <a:rPr lang="en-US">
                <a:solidFill>
                  <a:srgbClr val="3F3F3F"/>
                </a:solidFill>
              </a:rPr>
              <a:t>Create a method that displays the information</a:t>
            </a:r>
            <a:endParaRPr lang="en-US"/>
          </a:p>
          <a:p>
            <a:pPr marL="451561" indent="-451561" algn="l">
              <a:lnSpc>
                <a:spcPct val="115000"/>
              </a:lnSpc>
              <a:spcBef>
                <a:spcPts val="1067"/>
              </a:spcBef>
              <a:buClr>
                <a:srgbClr val="000000"/>
              </a:buClr>
              <a:buFont typeface="Arial"/>
              <a:buAutoNum type="arabicPeriod"/>
            </a:pPr>
            <a:r>
              <a:rPr lang="en-US">
                <a:solidFill>
                  <a:srgbClr val="3F3F3F"/>
                </a:solidFill>
              </a:rPr>
              <a:t>Initiate the objects</a:t>
            </a:r>
            <a:endParaRPr lang="en-US"/>
          </a:p>
          <a:p>
            <a:pPr marL="451561" indent="-451561" algn="l">
              <a:lnSpc>
                <a:spcPct val="115000"/>
              </a:lnSpc>
              <a:spcBef>
                <a:spcPts val="1067"/>
              </a:spcBef>
              <a:buClr>
                <a:srgbClr val="000000"/>
              </a:buClr>
              <a:buFont typeface="Arial"/>
              <a:buAutoNum type="arabicPeriod"/>
            </a:pPr>
            <a:r>
              <a:rPr lang="en-US">
                <a:solidFill>
                  <a:srgbClr val="3F3F3F"/>
                </a:solidFill>
              </a:rPr>
              <a:t>Access class attributes and methods through objects</a:t>
            </a:r>
            <a:endParaRPr lang="en-US"/>
          </a:p>
          <a:p>
            <a:endParaRPr lang="en-IN">
              <a:cs typeface="Calibri" panose="020F0502020204030204"/>
            </a:endParaRPr>
          </a:p>
        </p:txBody>
      </p:sp>
      <p:sp>
        <p:nvSpPr>
          <p:cNvPr id="4" name="Slide Number Placeholder 3">
            <a:extLst>
              <a:ext uri="{FF2B5EF4-FFF2-40B4-BE49-F238E27FC236}">
                <a16:creationId xmlns:a16="http://schemas.microsoft.com/office/drawing/2014/main" id="{6FD218B3-61CE-24DC-4B65-64B8336B0D72}"/>
              </a:ext>
            </a:extLst>
          </p:cNvPr>
          <p:cNvSpPr>
            <a:spLocks noGrp="1"/>
          </p:cNvSpPr>
          <p:nvPr>
            <p:ph type="sldNum" sz="quarter" idx="5"/>
          </p:nvPr>
        </p:nvSpPr>
        <p:spPr/>
        <p:txBody>
          <a:bodyPr/>
          <a:lstStyle/>
          <a:p>
            <a:fld id="{0AC900C1-7326-4B4D-9C4E-22E7230B62CC}" type="slidenum">
              <a:rPr lang="en-US" smtClean="0"/>
              <a:t>60</a:t>
            </a:fld>
            <a:endParaRPr lang="en-US"/>
          </a:p>
        </p:txBody>
      </p:sp>
    </p:spTree>
    <p:extLst>
      <p:ext uri="{BB962C8B-B14F-4D97-AF65-F5344CB8AC3E}">
        <p14:creationId xmlns:p14="http://schemas.microsoft.com/office/powerpoint/2010/main" val="28056326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2ff6ce924d_2_6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Let's learn about encapsulation in Python.</a:t>
            </a:r>
            <a:endParaRPr/>
          </a:p>
        </p:txBody>
      </p:sp>
      <p:sp>
        <p:nvSpPr>
          <p:cNvPr id="704" name="Google Shape;704;g32ff6ce924d_2_6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2ccc1a61e6_2_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32ccc1a61e6_2_3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400"/>
              <a:buFont typeface="Calibri"/>
              <a:buNone/>
            </a:pPr>
            <a:r>
              <a:rPr lang="en" i="0">
                <a:solidFill>
                  <a:schemeClr val="dk1"/>
                </a:solidFill>
              </a:rPr>
              <a:t>This slide is self explanatory.</a:t>
            </a:r>
            <a:endParaRPr/>
          </a:p>
          <a:p>
            <a:pPr marL="0" lvl="0" indent="0" algn="l" rtl="0">
              <a:lnSpc>
                <a:spcPct val="150000"/>
              </a:lnSpc>
              <a:spcBef>
                <a:spcPts val="0"/>
              </a:spcBef>
              <a:spcAft>
                <a:spcPts val="0"/>
              </a:spcAft>
              <a:buClr>
                <a:schemeClr val="dk1"/>
              </a:buClr>
              <a:buSzPts val="1400"/>
              <a:buFont typeface="Calibri"/>
              <a:buNone/>
            </a:pPr>
            <a:endParaRPr i="0">
              <a:solidFill>
                <a:schemeClr val="dk1"/>
              </a:solidFill>
            </a:endParaRPr>
          </a:p>
        </p:txBody>
      </p:sp>
      <p:sp>
        <p:nvSpPr>
          <p:cNvPr id="442" name="Google Shape;442;g32ccc1a61e6_2_3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
              <a:t>8</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2ff6ce924d_2_6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effectLst/>
                <a:latin typeface="Segoe UI" panose="020B0502040204020203" pitchFamily="34" charset="0"/>
              </a:rPr>
              <a:t>Instructor Notes:</a:t>
            </a:r>
          </a:p>
          <a:p>
            <a:pPr marL="457200" marR="0" lvl="0" indent="-228600" algn="l" rtl="0">
              <a:lnSpc>
                <a:spcPct val="100000"/>
              </a:lnSpc>
              <a:spcBef>
                <a:spcPts val="0"/>
              </a:spcBef>
              <a:spcAft>
                <a:spcPts val="0"/>
              </a:spcAft>
              <a:buClr>
                <a:srgbClr val="000000"/>
              </a:buClr>
              <a:buSzPts val="1400"/>
              <a:buFont typeface="Arial"/>
              <a:buNone/>
            </a:pPr>
            <a:endParaRPr lang="en"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Encapsulation is defined as the wrapping up of data under a single unit. It is the mechanism that binds together code and the data it manipulates. </a:t>
            </a:r>
            <a:r>
              <a:rPr lang="en" sz="1200">
                <a:solidFill>
                  <a:srgbClr val="3F3F3F"/>
                </a:solidFill>
                <a:latin typeface="Open Sans"/>
                <a:ea typeface="Open Sans"/>
                <a:cs typeface="Open Sans"/>
                <a:sym typeface="Open Sans"/>
              </a:rPr>
              <a:t>Encapsulation is a process of binding data members and member functions into a single unit. Encapsulation is used to hide the values or state of a structured data object inside a class, preventing unauthorized access to them.</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rgbClr val="3F3F3F"/>
              </a:solidFill>
              <a:latin typeface="Open Sans"/>
              <a:ea typeface="Open Sans"/>
              <a:cs typeface="Open Sans"/>
              <a:sym typeface="Open Sans"/>
            </a:endParaRPr>
          </a:p>
        </p:txBody>
      </p:sp>
      <p:sp>
        <p:nvSpPr>
          <p:cNvPr id="709" name="Google Shape;709;g32ff6ce924d_2_6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32ff6ce924d_2_6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effectLst/>
                <a:latin typeface="Segoe UI" panose="020B0502040204020203" pitchFamily="34" charset="0"/>
              </a:rPr>
              <a:t>Instructor Notes:</a:t>
            </a:r>
          </a:p>
          <a:p>
            <a:pPr marL="457200" marR="0" lvl="0" indent="-228600" algn="l" rtl="0">
              <a:lnSpc>
                <a:spcPct val="100000"/>
              </a:lnSpc>
              <a:spcBef>
                <a:spcPts val="0"/>
              </a:spcBef>
              <a:spcAft>
                <a:spcPts val="0"/>
              </a:spcAft>
              <a:buClr>
                <a:srgbClr val="000000"/>
              </a:buClr>
              <a:buSzPts val="1400"/>
              <a:buFont typeface="Arial"/>
              <a:buNone/>
            </a:pPr>
            <a:endParaRPr lang="en"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 sz="1200">
                <a:solidFill>
                  <a:srgbClr val="3F3F3F"/>
                </a:solidFill>
                <a:latin typeface="Open Sans"/>
                <a:ea typeface="Open Sans"/>
                <a:cs typeface="Open Sans"/>
                <a:sym typeface="Open Sans"/>
              </a:rPr>
              <a:t>Example: Medical Store:</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
              <a:t>This example defines a `Encapsulation` class with a constructor method `__init__` that initializes three attributes: `public`, `_protected`, and `__private`. The `public` attribute is public, `_protected` is protected (intended for internal use), and `__private` is private (accessible only within the class). This demonstrates different levels of encapsulation.</a:t>
            </a:r>
            <a:endParaRPr/>
          </a:p>
          <a:p>
            <a:pPr marL="457200" marR="0" lvl="0" indent="-228600" algn="l" rtl="0">
              <a:lnSpc>
                <a:spcPct val="100000"/>
              </a:lnSpc>
              <a:spcBef>
                <a:spcPts val="0"/>
              </a:spcBef>
              <a:spcAft>
                <a:spcPts val="0"/>
              </a:spcAft>
              <a:buClr>
                <a:srgbClr val="000000"/>
              </a:buClr>
              <a:buSzPts val="1400"/>
              <a:buFont typeface="Arial"/>
              <a:buNone/>
            </a:pP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 sz="1200">
                <a:solidFill>
                  <a:srgbClr val="3F3F3F"/>
                </a:solidFill>
                <a:latin typeface="Open Sans"/>
                <a:ea typeface="Open Sans"/>
                <a:cs typeface="Open Sans"/>
                <a:sym typeface="Open Sans"/>
              </a:rPr>
              <a:t>When you go to the medical store and ask the chemist for the medicines, only the chemist has the access to the medicines in the store based on your prescription. The chemist knows what medicines to give you. This reduces the risk of you taking any medicine that is not intended for you.</a:t>
            </a: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Here medicine is the member variables, Chemist is the member methods, You are the external applications or piece of code.</a:t>
            </a:r>
            <a:endParaRPr/>
          </a:p>
        </p:txBody>
      </p:sp>
      <p:sp>
        <p:nvSpPr>
          <p:cNvPr id="730" name="Google Shape;730;g32ff6ce924d_2_6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32ff6ce924d_2_6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
              <a:t>Let's look into inheritance in Python.</a:t>
            </a:r>
            <a:endParaRPr/>
          </a:p>
        </p:txBody>
      </p:sp>
      <p:sp>
        <p:nvSpPr>
          <p:cNvPr id="741" name="Google Shape;741;g32ff6ce924d_2_6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32ff6ce924d_2_6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effectLst/>
                <a:latin typeface="Segoe UI" panose="020B0502040204020203" pitchFamily="34" charset="0"/>
              </a:rPr>
              <a:t>Instructor Notes:</a:t>
            </a:r>
          </a:p>
          <a:p>
            <a:pPr marL="457200" marR="0" lvl="0" indent="-228600" algn="l" rtl="0">
              <a:lnSpc>
                <a:spcPct val="100000"/>
              </a:lnSpc>
              <a:spcBef>
                <a:spcPts val="0"/>
              </a:spcBef>
              <a:spcAft>
                <a:spcPts val="0"/>
              </a:spcAft>
              <a:buClr>
                <a:srgbClr val="000000"/>
              </a:buClr>
              <a:buSzPts val="1400"/>
              <a:buFont typeface="Arial"/>
              <a:buNone/>
            </a:pPr>
            <a:endParaRPr lang="en"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 sz="1200">
                <a:solidFill>
                  <a:srgbClr val="3F3F3F"/>
                </a:solidFill>
                <a:latin typeface="Open Sans"/>
                <a:ea typeface="Open Sans"/>
                <a:cs typeface="Open Sans"/>
                <a:sym typeface="Open Sans"/>
              </a:rPr>
              <a:t>The mechanism of deriving a new class from the old class or base class is called Inheritance.</a:t>
            </a: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The class that inherits properties from another class is called Sub Class or Derived Class.</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The class whose properties are inherited by a sub-class is called Base Class or Super Class.</a:t>
            </a:r>
            <a:endParaRPr sz="1200" b="0" i="0" u="none" strike="noStrike" cap="none">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Explain with an example</a:t>
            </a:r>
            <a:endParaRPr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rgbClr val="3F3F3F"/>
              </a:solidFill>
              <a:latin typeface="Open Sans"/>
              <a:ea typeface="Open Sans"/>
              <a:cs typeface="Open Sans"/>
              <a:sym typeface="Open Sans"/>
            </a:endParaRPr>
          </a:p>
        </p:txBody>
      </p:sp>
      <p:sp>
        <p:nvSpPr>
          <p:cNvPr id="746" name="Google Shape;746;g32ff6ce924d_2_6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32ff6ce924d_2_6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effectLst/>
                <a:latin typeface="Segoe UI" panose="020B0502040204020203" pitchFamily="34" charset="0"/>
              </a:rPr>
              <a:t>Instructor Notes:</a:t>
            </a: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 In single inheritance, a class is allowed to inherit from only one class.</a:t>
            </a: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 In Multiple Inheritance, a class can inherit from more than one class.</a:t>
            </a: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In multilevel inheritance, a derived class is created from another derived class.</a:t>
            </a: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In hierarchical inheritance, more than one sub class is inherited from a single base class.</a:t>
            </a:r>
            <a:endParaRPr sz="1200" b="0" i="0" u="none" strike="noStrike" cap="none">
              <a:solidFill>
                <a:srgbClr val="3F3F3F"/>
              </a:solidFill>
              <a:latin typeface="Open Sans"/>
              <a:ea typeface="Open Sans"/>
              <a:cs typeface="Open Sans"/>
              <a:sym typeface="Open Sans"/>
            </a:endParaRPr>
          </a:p>
        </p:txBody>
      </p:sp>
      <p:sp>
        <p:nvSpPr>
          <p:cNvPr id="762" name="Google Shape;762;g32ff6ce924d_2_6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2ff6ce924d_2_6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Segoe UI" panose="020B0502040204020203" pitchFamily="34" charset="0"/>
              </a:rPr>
              <a:t>Instructor Notes:</a:t>
            </a:r>
          </a:p>
          <a:p>
            <a:pPr marL="0" lvl="0" indent="0" algn="l" rtl="0">
              <a:spcBef>
                <a:spcPts val="0"/>
              </a:spcBef>
              <a:spcAft>
                <a:spcPts val="0"/>
              </a:spcAft>
              <a:buNone/>
            </a:pPr>
            <a:endParaRPr lang="en" b="0" i="0">
              <a:solidFill>
                <a:srgbClr val="D1D5DB"/>
              </a:solidFill>
              <a:latin typeface="Arial"/>
              <a:ea typeface="Arial"/>
              <a:cs typeface="Arial"/>
              <a:sym typeface="Arial"/>
            </a:endParaRPr>
          </a:p>
          <a:p>
            <a:pPr marL="0" lvl="0" indent="0" algn="l" rtl="0">
              <a:spcBef>
                <a:spcPts val="0"/>
              </a:spcBef>
              <a:spcAft>
                <a:spcPts val="0"/>
              </a:spcAft>
              <a:buNone/>
            </a:pPr>
            <a:r>
              <a:rPr lang="en" b="0" i="0">
                <a:solidFill>
                  <a:srgbClr val="D1D5DB"/>
                </a:solidFill>
                <a:latin typeface="Arial"/>
                <a:ea typeface="Arial"/>
                <a:cs typeface="Arial"/>
                <a:sym typeface="Arial"/>
              </a:rPr>
              <a:t>In single-level inheritance:</a:t>
            </a:r>
            <a:endParaRPr/>
          </a:p>
          <a:p>
            <a:pPr marL="0" lvl="0" indent="-76200" algn="l" rtl="0">
              <a:spcBef>
                <a:spcPts val="0"/>
              </a:spcBef>
              <a:spcAft>
                <a:spcPts val="0"/>
              </a:spcAft>
              <a:buClr>
                <a:srgbClr val="D1D5DB"/>
              </a:buClr>
              <a:buSzPts val="1200"/>
              <a:buFont typeface="Arial"/>
              <a:buChar char="•"/>
            </a:pPr>
            <a:r>
              <a:rPr lang="en" b="0" i="0">
                <a:solidFill>
                  <a:srgbClr val="D1D5DB"/>
                </a:solidFill>
                <a:latin typeface="Arial"/>
                <a:ea typeface="Arial"/>
                <a:cs typeface="Arial"/>
                <a:sym typeface="Arial"/>
              </a:rPr>
              <a:t>The class that is derived from another class is called the "child" class or "derived" class.</a:t>
            </a:r>
            <a:endParaRPr/>
          </a:p>
          <a:p>
            <a:pPr marL="0" lvl="0" indent="-76200" algn="l" rtl="0">
              <a:spcBef>
                <a:spcPts val="0"/>
              </a:spcBef>
              <a:spcAft>
                <a:spcPts val="0"/>
              </a:spcAft>
              <a:buClr>
                <a:srgbClr val="D1D5DB"/>
              </a:buClr>
              <a:buSzPts val="1200"/>
              <a:buFont typeface="Arial"/>
              <a:buChar char="•"/>
            </a:pPr>
            <a:r>
              <a:rPr lang="en" b="0" i="0">
                <a:solidFill>
                  <a:srgbClr val="D1D5DB"/>
                </a:solidFill>
                <a:latin typeface="Arial"/>
                <a:ea typeface="Arial"/>
                <a:cs typeface="Arial"/>
                <a:sym typeface="Arial"/>
              </a:rPr>
              <a:t>The class from which the child class inherits is called the "parent" class or "base" class.</a:t>
            </a:r>
            <a:endParaRPr/>
          </a:p>
        </p:txBody>
      </p:sp>
      <p:sp>
        <p:nvSpPr>
          <p:cNvPr id="784" name="Google Shape;784;g32ff6ce924d_2_6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2ff6ce924d_2_7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effectLst/>
                <a:latin typeface="Segoe UI" panose="020B0502040204020203" pitchFamily="34" charset="0"/>
              </a:rPr>
              <a:t>Instructor Notes:</a:t>
            </a:r>
          </a:p>
          <a:p>
            <a:pPr marL="457200" marR="0" lvl="0" indent="-228600" algn="l" rtl="0">
              <a:lnSpc>
                <a:spcPct val="100000"/>
              </a:lnSpc>
              <a:spcBef>
                <a:spcPts val="0"/>
              </a:spcBef>
              <a:spcAft>
                <a:spcPts val="0"/>
              </a:spcAft>
              <a:buClr>
                <a:srgbClr val="000000"/>
              </a:buClr>
              <a:buSzPts val="1400"/>
              <a:buFont typeface="Arial"/>
              <a:buNone/>
            </a:pPr>
            <a:endParaRPr lang="en"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Calibri"/>
                <a:ea typeface="Calibri"/>
                <a:cs typeface="Calibri"/>
                <a:sym typeface="Calibri"/>
              </a:rPr>
              <a:t>Explain with an example:</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rgbClr val="3F3F3F"/>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Calibri"/>
                <a:ea typeface="Calibri"/>
                <a:cs typeface="Calibri"/>
                <a:sym typeface="Calibri"/>
              </a:rPr>
              <a:t>This code demonstrates inheritance in Python. The `Parent_class` defines a method `parent` that prints a message. The `Child_class` inherits from `Parent_class` and defines its own method `child` that prints a different message. An object of `Child_class` is created, and both the `parent` method from `Parent_class` and the `child` method from `Child_class` are called, demonstrating that the child class can access methods from the parent class.</a:t>
            </a:r>
            <a:endParaRPr sz="1200" b="0" i="0" u="none" strike="noStrike" cap="none">
              <a:solidFill>
                <a:srgbClr val="3F3F3F"/>
              </a:solidFill>
              <a:latin typeface="Calibri"/>
              <a:ea typeface="Calibri"/>
              <a:cs typeface="Calibri"/>
              <a:sym typeface="Calibri"/>
            </a:endParaRPr>
          </a:p>
        </p:txBody>
      </p:sp>
      <p:sp>
        <p:nvSpPr>
          <p:cNvPr id="797" name="Google Shape;797;g32ff6ce924d_2_7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850A8-2258-7F42-0B21-FC9F9003B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AD15BD-7696-316F-3583-C503C4E22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093EC-D98E-6B1B-16D9-E7BFB2157487}"/>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endParaRPr lang="en-IN">
              <a:cs typeface="Calibri" panose="020F0502020204030204"/>
            </a:endParaRPr>
          </a:p>
          <a:p>
            <a:endParaRPr lang="en-IN">
              <a:cs typeface="Calibri" panose="020F0502020204030204"/>
            </a:endParaRPr>
          </a:p>
          <a:p>
            <a:r>
              <a:rPr lang="en-US" b="1"/>
              <a:t>Objective:</a:t>
            </a:r>
          </a:p>
          <a:p>
            <a:r>
              <a:rPr lang="en-US"/>
              <a:t>To implement </a:t>
            </a:r>
            <a:r>
              <a:rPr lang="en-US" b="1"/>
              <a:t>single-level inheritance</a:t>
            </a:r>
            <a:r>
              <a:rPr lang="en-US"/>
              <a:t> in Python, where a child class inherits attributes and methods from a single parent class.</a:t>
            </a:r>
          </a:p>
          <a:p>
            <a:endParaRPr lang="en-IN">
              <a:cs typeface="Calibri" panose="020F0502020204030204"/>
            </a:endParaRPr>
          </a:p>
          <a:p>
            <a:endParaRPr lang="en-IN">
              <a:cs typeface="Calibri" panose="020F0502020204030204"/>
            </a:endParaRPr>
          </a:p>
          <a:p>
            <a:r>
              <a:rPr lang="en-US" b="1"/>
              <a:t>Tasks to Perform:</a:t>
            </a:r>
          </a:p>
          <a:p>
            <a:endParaRPr lang="en-US" b="1"/>
          </a:p>
          <a:p>
            <a:pPr>
              <a:buFont typeface="+mj-lt"/>
              <a:buAutoNum type="arabicPeriod"/>
            </a:pPr>
            <a:r>
              <a:rPr lang="en-US"/>
              <a:t>Create a </a:t>
            </a:r>
            <a:r>
              <a:rPr lang="en-US" b="1"/>
              <a:t>parent class</a:t>
            </a:r>
            <a:r>
              <a:rPr lang="en-US"/>
              <a:t> with attributes and methods.</a:t>
            </a:r>
          </a:p>
          <a:p>
            <a:pPr>
              <a:buFont typeface="+mj-lt"/>
              <a:buAutoNum type="arabicPeriod"/>
            </a:pPr>
            <a:r>
              <a:rPr lang="en-US"/>
              <a:t>Create a </a:t>
            </a:r>
            <a:r>
              <a:rPr lang="en-US" b="1"/>
              <a:t>child class</a:t>
            </a:r>
            <a:r>
              <a:rPr lang="en-US"/>
              <a:t> that inherits from the parent class.</a:t>
            </a:r>
          </a:p>
          <a:p>
            <a:pPr>
              <a:buFont typeface="+mj-lt"/>
              <a:buAutoNum type="arabicPeriod"/>
            </a:pPr>
            <a:r>
              <a:rPr lang="en-US"/>
              <a:t>Create objects of the child class and access the attributes and methods of the parent class.</a:t>
            </a:r>
          </a:p>
          <a:p>
            <a:pPr>
              <a:buFont typeface="+mj-lt"/>
              <a:buAutoNum type="arabicPeriod"/>
            </a:pPr>
            <a:r>
              <a:rPr lang="en-US"/>
              <a:t>Add a unique method to the child class and call it using the object.</a:t>
            </a:r>
          </a:p>
          <a:p>
            <a:endParaRPr lang="en-IN">
              <a:cs typeface="Calibri" panose="020F0502020204030204"/>
            </a:endParaRPr>
          </a:p>
        </p:txBody>
      </p:sp>
      <p:sp>
        <p:nvSpPr>
          <p:cNvPr id="4" name="Slide Number Placeholder 3">
            <a:extLst>
              <a:ext uri="{FF2B5EF4-FFF2-40B4-BE49-F238E27FC236}">
                <a16:creationId xmlns:a16="http://schemas.microsoft.com/office/drawing/2014/main" id="{4431F967-5D57-9674-80DC-9075FA801702}"/>
              </a:ext>
            </a:extLst>
          </p:cNvPr>
          <p:cNvSpPr>
            <a:spLocks noGrp="1"/>
          </p:cNvSpPr>
          <p:nvPr>
            <p:ph type="sldNum" sz="quarter" idx="5"/>
          </p:nvPr>
        </p:nvSpPr>
        <p:spPr/>
        <p:txBody>
          <a:bodyPr/>
          <a:lstStyle/>
          <a:p>
            <a:fld id="{0AC900C1-7326-4B4D-9C4E-22E7230B62CC}" type="slidenum">
              <a:rPr lang="en-US" smtClean="0"/>
              <a:t>69</a:t>
            </a:fld>
            <a:endParaRPr lang="en-US"/>
          </a:p>
        </p:txBody>
      </p:sp>
    </p:spTree>
    <p:extLst>
      <p:ext uri="{BB962C8B-B14F-4D97-AF65-F5344CB8AC3E}">
        <p14:creationId xmlns:p14="http://schemas.microsoft.com/office/powerpoint/2010/main" val="27379469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32ff6ce924d_2_80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
              <a:t>Let's understand the concept of polymorphism in Python.</a:t>
            </a:r>
            <a:endParaRPr/>
          </a:p>
        </p:txBody>
      </p:sp>
      <p:sp>
        <p:nvSpPr>
          <p:cNvPr id="905" name="Google Shape;905;g32ff6ce924d_2_8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32ff6ce924d_2_8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effectLst/>
                <a:latin typeface="Segoe UI" panose="020B0502040204020203" pitchFamily="34" charset="0"/>
              </a:rPr>
              <a:t>Instructor Notes:</a:t>
            </a:r>
          </a:p>
          <a:p>
            <a:pPr marL="457200" marR="0" lvl="0" indent="-228600" algn="l" rtl="0">
              <a:lnSpc>
                <a:spcPct val="100000"/>
              </a:lnSpc>
              <a:spcBef>
                <a:spcPts val="0"/>
              </a:spcBef>
              <a:spcAft>
                <a:spcPts val="0"/>
              </a:spcAft>
              <a:buClr>
                <a:srgbClr val="000000"/>
              </a:buClr>
              <a:buSzPts val="1400"/>
              <a:buFont typeface="Arial"/>
              <a:buNone/>
            </a:pPr>
            <a:endParaRPr lang="en" sz="1200">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 sz="1200">
                <a:solidFill>
                  <a:srgbClr val="3F3F3F"/>
                </a:solidFill>
                <a:latin typeface="Open Sans"/>
                <a:ea typeface="Open Sans"/>
                <a:cs typeface="Open Sans"/>
                <a:sym typeface="Open Sans"/>
              </a:rPr>
              <a:t>Polymorphism refers to the ability of an object to take on different forms or behave differently in different situations.</a:t>
            </a:r>
            <a:endParaRPr sz="1200" b="0" i="0" u="none" strike="noStrike" cap="none">
              <a:solidFill>
                <a:srgbClr val="3F3F3F"/>
              </a:solidFill>
              <a:latin typeface="Open Sans"/>
              <a:ea typeface="Open Sans"/>
              <a:cs typeface="Open Sans"/>
              <a:sym typeface="Open Sans"/>
            </a:endParaRPr>
          </a:p>
        </p:txBody>
      </p:sp>
      <p:sp>
        <p:nvSpPr>
          <p:cNvPr id="910" name="Google Shape;910;g32ff6ce924d_2_8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2ccc1a61e6_2_4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32ccc1a61e6_2_4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400"/>
              <a:buFont typeface="Calibri"/>
              <a:buNone/>
            </a:pPr>
            <a:endParaRPr sz="1200" i="0">
              <a:solidFill>
                <a:schemeClr val="dk1"/>
              </a:solidFill>
              <a:latin typeface="Calibri"/>
              <a:ea typeface="Calibri"/>
              <a:cs typeface="Calibri"/>
              <a:sym typeface="Calibri"/>
            </a:endParaRPr>
          </a:p>
          <a:p>
            <a:pPr marL="0" marR="0" lvl="0" indent="0" algn="l" defTabSz="914400" rtl="0" eaLnBrk="1" fontAlgn="auto" latinLnBrk="0" hangingPunct="1">
              <a:lnSpc>
                <a:spcPct val="150000"/>
              </a:lnSpc>
              <a:spcBef>
                <a:spcPts val="0"/>
              </a:spcBef>
              <a:spcAft>
                <a:spcPts val="0"/>
              </a:spcAft>
              <a:buClr>
                <a:schemeClr val="dk1"/>
              </a:buClr>
              <a:buSzPts val="1400"/>
              <a:buFont typeface="Calibri"/>
              <a:buNone/>
              <a:tabLst/>
              <a:defRPr/>
            </a:pPr>
            <a:r>
              <a:rPr lang="en-US" sz="1200" b="1">
                <a:effectLst/>
                <a:latin typeface="Segoe UI" panose="020B0502040204020203" pitchFamily="34" charset="0"/>
              </a:rPr>
              <a:t>Instructor Notes:</a:t>
            </a:r>
            <a:br>
              <a:rPr lang="en" sz="1200" i="0">
                <a:solidFill>
                  <a:schemeClr val="dk1"/>
                </a:solidFill>
                <a:latin typeface="Calibri"/>
                <a:ea typeface="Calibri"/>
                <a:cs typeface="Calibri"/>
                <a:sym typeface="Calibri"/>
              </a:rPr>
            </a:br>
            <a:br>
              <a:rPr lang="en" sz="1200" i="0">
                <a:solidFill>
                  <a:schemeClr val="dk1"/>
                </a:solidFill>
                <a:latin typeface="Calibri"/>
                <a:ea typeface="Calibri"/>
                <a:cs typeface="Calibri"/>
                <a:sym typeface="Calibri"/>
              </a:rPr>
            </a:br>
            <a:r>
              <a:rPr lang="en" sz="1200" i="0">
                <a:solidFill>
                  <a:schemeClr val="dk1"/>
                </a:solidFill>
                <a:latin typeface="Calibri"/>
                <a:ea typeface="Calibri"/>
                <a:cs typeface="Calibri"/>
                <a:sym typeface="Calibri"/>
              </a:rPr>
              <a:t>A function is usually created using the keyword ‘def’. </a:t>
            </a:r>
            <a:endParaRPr/>
          </a:p>
          <a:p>
            <a:pPr marL="0" lvl="0" indent="0" algn="l" rtl="0">
              <a:lnSpc>
                <a:spcPct val="150000"/>
              </a:lnSpc>
              <a:spcBef>
                <a:spcPts val="0"/>
              </a:spcBef>
              <a:spcAft>
                <a:spcPts val="0"/>
              </a:spcAft>
              <a:buClr>
                <a:schemeClr val="dk1"/>
              </a:buClr>
              <a:buSzPts val="1400"/>
              <a:buFont typeface="Calibri"/>
              <a:buNone/>
            </a:pPr>
            <a:endParaRPr sz="1200" i="0">
              <a:solidFill>
                <a:schemeClr val="dk1"/>
              </a:solidFill>
              <a:latin typeface="Calibri"/>
              <a:ea typeface="Calibri"/>
              <a:cs typeface="Calibri"/>
              <a:sym typeface="Calibri"/>
            </a:endParaRPr>
          </a:p>
          <a:p>
            <a:pPr marL="0" lvl="0" indent="0" algn="l" rtl="0">
              <a:lnSpc>
                <a:spcPct val="150000"/>
              </a:lnSpc>
              <a:spcBef>
                <a:spcPts val="0"/>
              </a:spcBef>
              <a:spcAft>
                <a:spcPts val="0"/>
              </a:spcAft>
              <a:buClr>
                <a:schemeClr val="dk1"/>
              </a:buClr>
              <a:buSzPts val="1400"/>
              <a:buFont typeface="Calibri"/>
              <a:buNone/>
            </a:pPr>
            <a:r>
              <a:rPr lang="en" sz="1200" i="0">
                <a:solidFill>
                  <a:schemeClr val="dk1"/>
                </a:solidFill>
                <a:latin typeface="Calibri"/>
                <a:ea typeface="Calibri"/>
                <a:cs typeface="Calibri"/>
                <a:sym typeface="Calibri"/>
              </a:rPr>
              <a:t>The outcome of a function is transmitted via a return statement, which is one of the essential features of a function.</a:t>
            </a:r>
            <a:r>
              <a:rPr lang="en"/>
              <a:t> Arguments in parenthesis are basically assignments.</a:t>
            </a:r>
            <a:endParaRPr/>
          </a:p>
          <a:p>
            <a:pPr marL="0" lvl="0" indent="0" algn="l" rtl="0">
              <a:lnSpc>
                <a:spcPct val="150000"/>
              </a:lnSpc>
              <a:spcBef>
                <a:spcPts val="0"/>
              </a:spcBef>
              <a:spcAft>
                <a:spcPts val="0"/>
              </a:spcAft>
              <a:buClr>
                <a:schemeClr val="dk1"/>
              </a:buClr>
              <a:buSzPts val="1400"/>
              <a:buFont typeface="Calibri"/>
              <a:buNone/>
            </a:pPr>
            <a:endParaRPr sz="1200" i="0">
              <a:solidFill>
                <a:schemeClr val="dk1"/>
              </a:solidFill>
              <a:latin typeface="Calibri"/>
              <a:ea typeface="Calibri"/>
              <a:cs typeface="Calibri"/>
              <a:sym typeface="Calibri"/>
            </a:endParaRPr>
          </a:p>
          <a:p>
            <a:pPr marL="0" lvl="0" indent="0" algn="l" rtl="0">
              <a:lnSpc>
                <a:spcPct val="150000"/>
              </a:lnSpc>
              <a:spcBef>
                <a:spcPts val="0"/>
              </a:spcBef>
              <a:spcAft>
                <a:spcPts val="0"/>
              </a:spcAft>
              <a:buClr>
                <a:schemeClr val="dk1"/>
              </a:buClr>
              <a:buSzPts val="1400"/>
              <a:buFont typeface="Calibri"/>
              <a:buNone/>
            </a:pPr>
            <a:endParaRPr i="0">
              <a:solidFill>
                <a:schemeClr val="dk1"/>
              </a:solidFill>
            </a:endParaRPr>
          </a:p>
        </p:txBody>
      </p:sp>
      <p:sp>
        <p:nvSpPr>
          <p:cNvPr id="484" name="Google Shape;484;g32ccc1a61e6_2_4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
              <a:t>9</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32ff6ce924d_2_8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effectLst/>
                <a:latin typeface="Segoe UI" panose="020B0502040204020203" pitchFamily="34" charset="0"/>
              </a:rPr>
              <a:t>Instructor Notes:</a:t>
            </a:r>
          </a:p>
          <a:p>
            <a:pPr marL="457200" marR="0" lvl="0" indent="-228600" algn="l" rtl="0">
              <a:lnSpc>
                <a:spcPct val="100000"/>
              </a:lnSpc>
              <a:spcBef>
                <a:spcPts val="0"/>
              </a:spcBef>
              <a:spcAft>
                <a:spcPts val="0"/>
              </a:spcAft>
              <a:buClr>
                <a:srgbClr val="000000"/>
              </a:buClr>
              <a:buSzPts val="1400"/>
              <a:buFont typeface="Arial"/>
              <a:buNone/>
            </a:pPr>
            <a:endParaRPr lang="en" sz="1200" b="0" i="0" u="none" strike="noStrike" cap="none">
              <a:solidFill>
                <a:srgbClr val="3F3F3F"/>
              </a:solidFill>
              <a:latin typeface="Open Sans"/>
              <a:ea typeface="Open Sans"/>
              <a:cs typeface="Open Sans"/>
              <a:sym typeface="Open Sans"/>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Explain the diagram</a:t>
            </a: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Method overloading: </a:t>
            </a:r>
            <a:r>
              <a:rPr lang="en" sz="1200" b="0" i="0" u="none" strike="noStrike" cap="none">
                <a:solidFill>
                  <a:schemeClr val="dk1"/>
                </a:solidFill>
                <a:latin typeface="Calibri"/>
                <a:ea typeface="Calibri"/>
                <a:cs typeface="Calibri"/>
                <a:sym typeface="Calibri"/>
              </a:rPr>
              <a:t>When there are multiple functions with same name but different parameters then these functions are said to be </a:t>
            </a:r>
            <a:r>
              <a:rPr lang="en" sz="1200" b="1" i="0" u="none" strike="noStrike" cap="none">
                <a:solidFill>
                  <a:schemeClr val="dk1"/>
                </a:solidFill>
                <a:latin typeface="Calibri"/>
                <a:ea typeface="Calibri"/>
                <a:cs typeface="Calibri"/>
                <a:sym typeface="Calibri"/>
              </a:rPr>
              <a:t>overloaded</a:t>
            </a:r>
            <a:r>
              <a:rPr lang="en"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chemeClr val="dk1"/>
                </a:solidFill>
                <a:latin typeface="Calibri"/>
                <a:ea typeface="Calibri"/>
                <a:cs typeface="Calibri"/>
                <a:sym typeface="Calibri"/>
              </a:rPr>
              <a:t>Operator overloading as evident from the name itself means the ability to overload the operator to provide extra functionality in addition to its real operational meaning.</a:t>
            </a:r>
            <a:endParaRPr/>
          </a:p>
          <a:p>
            <a:pPr marL="457200" marR="0" lvl="0" indent="-228600" algn="l" rtl="0">
              <a:lnSpc>
                <a:spcPct val="100000"/>
              </a:lnSpc>
              <a:spcBef>
                <a:spcPts val="0"/>
              </a:spcBef>
              <a:spcAft>
                <a:spcPts val="0"/>
              </a:spcAft>
              <a:buClr>
                <a:srgbClr val="000000"/>
              </a:buClr>
              <a:buSzPts val="1400"/>
              <a:buFont typeface="Arial"/>
              <a:buNone/>
            </a:pPr>
            <a:r>
              <a:rPr lang="en" b="0" i="0">
                <a:solidFill>
                  <a:srgbClr val="D1D5DB"/>
                </a:solidFill>
                <a:latin typeface="Arial"/>
                <a:ea typeface="Arial"/>
                <a:cs typeface="Arial"/>
                <a:sym typeface="Arial"/>
              </a:rPr>
              <a:t>Method overriding: it allows a derived class to provide its own implementation of a method that is already defined in its parent class. It involves redefining the method in the derived class with the same name and parameters.</a:t>
            </a: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The types of polymorphism are mentioned below:</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rgbClr val="3F3F3F"/>
              </a:solidFill>
              <a:latin typeface="Open Sans"/>
              <a:ea typeface="Open Sans"/>
              <a:cs typeface="Open Sans"/>
              <a:sym typeface="Open Sans"/>
            </a:endParaRPr>
          </a:p>
        </p:txBody>
      </p:sp>
      <p:sp>
        <p:nvSpPr>
          <p:cNvPr id="990" name="Google Shape;990;g32ff6ce924d_2_8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32ff6ce924d_2_9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
              <a:t>Let's look into the concept of abstraction in Python.</a:t>
            </a:r>
            <a:endParaRPr/>
          </a:p>
        </p:txBody>
      </p:sp>
      <p:sp>
        <p:nvSpPr>
          <p:cNvPr id="1027" name="Google Shape;1027;g32ff6ce924d_2_9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32ff6ce924d_2_9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effectLst/>
                <a:latin typeface="Segoe UI" panose="020B0502040204020203" pitchFamily="34" charset="0"/>
              </a:rPr>
              <a:t>Instructor Notes:</a:t>
            </a:r>
          </a:p>
          <a:p>
            <a:pPr marL="457200" marR="0" lvl="0" indent="-228600" algn="l" rtl="0">
              <a:lnSpc>
                <a:spcPct val="100000"/>
              </a:lnSpc>
              <a:spcBef>
                <a:spcPts val="0"/>
              </a:spcBef>
              <a:spcAft>
                <a:spcPts val="0"/>
              </a:spcAft>
              <a:buClr>
                <a:srgbClr val="000000"/>
              </a:buClr>
              <a:buSzPts val="1400"/>
              <a:buFont typeface="Arial"/>
              <a:buNone/>
            </a:pPr>
            <a:endParaRPr lang="en" sz="1200"/>
          </a:p>
          <a:p>
            <a:pPr marL="457200" marR="0" lvl="0" indent="-228600" algn="l" rtl="0">
              <a:lnSpc>
                <a:spcPct val="100000"/>
              </a:lnSpc>
              <a:spcBef>
                <a:spcPts val="0"/>
              </a:spcBef>
              <a:spcAft>
                <a:spcPts val="0"/>
              </a:spcAft>
              <a:buClr>
                <a:srgbClr val="000000"/>
              </a:buClr>
              <a:buSzPts val="1400"/>
              <a:buFont typeface="Arial"/>
              <a:buNone/>
            </a:pPr>
            <a:r>
              <a:rPr lang="en" sz="1200"/>
              <a:t>Class abstraction means separating class implementation from the use of the class. The creator of the class provides a description of the class and let the user know how the class can be used. The user of the class does not need to know how the class is implemented. Abstraction also represents the needed information without presenting the details.</a:t>
            </a:r>
            <a:endParaRPr/>
          </a:p>
          <a:p>
            <a:pPr marL="457200" marR="0" lvl="0" indent="-228600" algn="l" rtl="0">
              <a:lnSpc>
                <a:spcPct val="100000"/>
              </a:lnSpc>
              <a:spcBef>
                <a:spcPts val="0"/>
              </a:spcBef>
              <a:spcAft>
                <a:spcPts val="0"/>
              </a:spcAft>
              <a:buClr>
                <a:srgbClr val="000000"/>
              </a:buClr>
              <a:buSzPts val="1400"/>
              <a:buFont typeface="Arial"/>
              <a:buNone/>
            </a:pPr>
            <a:endParaRPr/>
          </a:p>
          <a:p>
            <a:pPr marL="457200" marR="0" lvl="0" indent="-2286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Explain with an example: </a:t>
            </a:r>
            <a:endParaRPr/>
          </a:p>
          <a:p>
            <a:pPr marL="628650" marR="0" lvl="1" indent="-171450" algn="l" rtl="0">
              <a:lnSpc>
                <a:spcPct val="100000"/>
              </a:lnSpc>
              <a:spcBef>
                <a:spcPts val="0"/>
              </a:spcBef>
              <a:spcAft>
                <a:spcPts val="0"/>
              </a:spcAft>
              <a:buClr>
                <a:srgbClr val="3F3F3F"/>
              </a:buClr>
              <a:buSzPts val="1400"/>
              <a:buFont typeface="Arial"/>
              <a:buChar char="•"/>
            </a:pPr>
            <a:r>
              <a:rPr lang="en" sz="1200" b="0" i="0" u="none" strike="noStrike" cap="none">
                <a:solidFill>
                  <a:srgbClr val="3F3F3F"/>
                </a:solidFill>
                <a:latin typeface="Open Sans"/>
                <a:ea typeface="Open Sans"/>
                <a:cs typeface="Open Sans"/>
                <a:sym typeface="Open Sans"/>
              </a:rPr>
              <a:t>When you press a key on </a:t>
            </a:r>
            <a:r>
              <a:rPr lang="en" sz="1200">
                <a:solidFill>
                  <a:srgbClr val="3F3F3F"/>
                </a:solidFill>
                <a:latin typeface="Open Sans"/>
                <a:ea typeface="Open Sans"/>
                <a:cs typeface="Open Sans"/>
                <a:sym typeface="Open Sans"/>
              </a:rPr>
              <a:t>the </a:t>
            </a:r>
            <a:r>
              <a:rPr lang="en" sz="1200" b="0" i="0" u="none" strike="noStrike" cap="none">
                <a:solidFill>
                  <a:srgbClr val="3F3F3F"/>
                </a:solidFill>
                <a:latin typeface="Open Sans"/>
                <a:ea typeface="Open Sans"/>
                <a:cs typeface="Open Sans"/>
                <a:sym typeface="Open Sans"/>
              </a:rPr>
              <a:t>keyboard, the releva</a:t>
            </a:r>
            <a:r>
              <a:rPr lang="en" sz="1200">
                <a:solidFill>
                  <a:srgbClr val="3F3F3F"/>
                </a:solidFill>
                <a:latin typeface="Open Sans"/>
                <a:ea typeface="Open Sans"/>
                <a:cs typeface="Open Sans"/>
                <a:sym typeface="Open Sans"/>
              </a:rPr>
              <a:t>nt </a:t>
            </a:r>
            <a:r>
              <a:rPr lang="en" sz="1200" b="0" i="0" u="none" strike="noStrike" cap="none">
                <a:solidFill>
                  <a:srgbClr val="3F3F3F"/>
                </a:solidFill>
                <a:latin typeface="Open Sans"/>
                <a:ea typeface="Open Sans"/>
                <a:cs typeface="Open Sans"/>
                <a:sym typeface="Open Sans"/>
              </a:rPr>
              <a:t>character appears on the screen</a:t>
            </a:r>
            <a:r>
              <a:rPr lang="en" sz="1200">
                <a:solidFill>
                  <a:srgbClr val="3F3F3F"/>
                </a:solidFill>
                <a:latin typeface="Open Sans"/>
                <a:ea typeface="Open Sans"/>
                <a:cs typeface="Open Sans"/>
                <a:sym typeface="Open Sans"/>
              </a:rPr>
              <a:t>.</a:t>
            </a:r>
            <a:r>
              <a:rPr lang="en" sz="1200" b="0" i="0" u="none" strike="noStrike" cap="none">
                <a:solidFill>
                  <a:srgbClr val="3F3F3F"/>
                </a:solidFill>
                <a:latin typeface="Open Sans"/>
                <a:ea typeface="Open Sans"/>
                <a:cs typeface="Open Sans"/>
                <a:sym typeface="Open Sans"/>
              </a:rPr>
              <a:t> </a:t>
            </a:r>
            <a:endParaRPr/>
          </a:p>
          <a:p>
            <a:pPr marL="628650" marR="0" lvl="1" indent="-171450" algn="l" rtl="0">
              <a:lnSpc>
                <a:spcPct val="100000"/>
              </a:lnSpc>
              <a:spcBef>
                <a:spcPts val="0"/>
              </a:spcBef>
              <a:spcAft>
                <a:spcPts val="0"/>
              </a:spcAft>
              <a:buClr>
                <a:srgbClr val="3F3F3F"/>
              </a:buClr>
              <a:buSzPts val="1400"/>
              <a:buFont typeface="Arial"/>
              <a:buChar char="•"/>
            </a:pPr>
            <a:r>
              <a:rPr lang="en" sz="1200">
                <a:solidFill>
                  <a:srgbClr val="3F3F3F"/>
                </a:solidFill>
                <a:latin typeface="Open Sans"/>
                <a:ea typeface="Open Sans"/>
                <a:cs typeface="Open Sans"/>
                <a:sym typeface="Open Sans"/>
              </a:rPr>
              <a:t>It is not essential for you to know</a:t>
            </a:r>
            <a:r>
              <a:rPr lang="en" sz="1200" b="0" i="0" u="none" strike="noStrike" cap="none">
                <a:solidFill>
                  <a:srgbClr val="3F3F3F"/>
                </a:solidFill>
                <a:latin typeface="Open Sans"/>
                <a:ea typeface="Open Sans"/>
                <a:cs typeface="Open Sans"/>
                <a:sym typeface="Open Sans"/>
              </a:rPr>
              <a:t> how exactly </a:t>
            </a:r>
            <a:r>
              <a:rPr lang="en" sz="1200">
                <a:solidFill>
                  <a:srgbClr val="3F3F3F"/>
                </a:solidFill>
                <a:latin typeface="Open Sans"/>
                <a:ea typeface="Open Sans"/>
                <a:cs typeface="Open Sans"/>
                <a:sym typeface="Open Sans"/>
              </a:rPr>
              <a:t>this </a:t>
            </a:r>
            <a:r>
              <a:rPr lang="en" sz="1200" b="0" i="0" u="none" strike="noStrike" cap="none">
                <a:solidFill>
                  <a:srgbClr val="3F3F3F"/>
                </a:solidFill>
                <a:latin typeface="Open Sans"/>
                <a:ea typeface="Open Sans"/>
                <a:cs typeface="Open Sans"/>
                <a:sym typeface="Open Sans"/>
              </a:rPr>
              <a:t>works. </a:t>
            </a:r>
            <a:endParaRPr/>
          </a:p>
          <a:p>
            <a:pPr marL="628650" marR="0" lvl="1" indent="-171450" algn="l" rtl="0">
              <a:lnSpc>
                <a:spcPct val="100000"/>
              </a:lnSpc>
              <a:spcBef>
                <a:spcPts val="0"/>
              </a:spcBef>
              <a:spcAft>
                <a:spcPts val="0"/>
              </a:spcAft>
              <a:buClr>
                <a:srgbClr val="3F3F3F"/>
              </a:buClr>
              <a:buSzPts val="1400"/>
              <a:buFont typeface="Arial"/>
              <a:buChar char="•"/>
            </a:pPr>
            <a:r>
              <a:rPr lang="en" sz="1200" b="0" i="0" u="none" strike="noStrike" cap="none">
                <a:solidFill>
                  <a:srgbClr val="3F3F3F"/>
                </a:solidFill>
                <a:latin typeface="Open Sans"/>
                <a:ea typeface="Open Sans"/>
                <a:cs typeface="Open Sans"/>
                <a:sym typeface="Open Sans"/>
              </a:rPr>
              <a:t>This is called </a:t>
            </a:r>
            <a:r>
              <a:rPr lang="en" sz="1200">
                <a:solidFill>
                  <a:srgbClr val="3F3F3F"/>
                </a:solidFill>
                <a:latin typeface="Open Sans"/>
                <a:ea typeface="Open Sans"/>
                <a:cs typeface="Open Sans"/>
                <a:sym typeface="Open Sans"/>
              </a:rPr>
              <a:t>a</a:t>
            </a:r>
            <a:r>
              <a:rPr lang="en" sz="1200" b="0" i="0" u="none" strike="noStrike" cap="none">
                <a:solidFill>
                  <a:srgbClr val="3F3F3F"/>
                </a:solidFill>
                <a:latin typeface="Open Sans"/>
                <a:ea typeface="Open Sans"/>
                <a:cs typeface="Open Sans"/>
                <a:sym typeface="Open Sans"/>
              </a:rPr>
              <a:t>bstraction.</a:t>
            </a:r>
            <a:endParaRPr>
              <a:latin typeface="Open Sans"/>
              <a:ea typeface="Open Sans"/>
              <a:cs typeface="Open Sans"/>
              <a:sym typeface="Open Sans"/>
            </a:endParaRPr>
          </a:p>
          <a:p>
            <a:pPr marL="457200" marR="0" lvl="0" indent="-139700" algn="l" rtl="0">
              <a:lnSpc>
                <a:spcPct val="100000"/>
              </a:lnSpc>
              <a:spcBef>
                <a:spcPts val="0"/>
              </a:spcBef>
              <a:spcAft>
                <a:spcPts val="0"/>
              </a:spcAft>
              <a:buClr>
                <a:srgbClr val="000000"/>
              </a:buClr>
              <a:buSzPts val="1400"/>
              <a:buFont typeface="Arial"/>
              <a:buNone/>
            </a:pPr>
            <a:endParaRPr>
              <a:latin typeface="Open Sans"/>
              <a:ea typeface="Open Sans"/>
              <a:cs typeface="Open Sans"/>
              <a:sym typeface="Open Sans"/>
            </a:endParaRPr>
          </a:p>
        </p:txBody>
      </p:sp>
      <p:sp>
        <p:nvSpPr>
          <p:cNvPr id="1032" name="Google Shape;1032;g32ff6ce924d_2_9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32ff6ce924d_2_9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marR="0" lvl="0" indent="0" algn="l" rtl="0">
              <a:lnSpc>
                <a:spcPct val="100000"/>
              </a:lnSpc>
              <a:spcBef>
                <a:spcPts val="0"/>
              </a:spcBef>
              <a:spcAft>
                <a:spcPts val="0"/>
              </a:spcAft>
              <a:buClr>
                <a:srgbClr val="000000"/>
              </a:buClr>
              <a:buSzPts val="1400"/>
              <a:buFont typeface="Arial"/>
              <a:buNone/>
            </a:pPr>
            <a:r>
              <a:rPr lang="en" sz="1200" b="0">
                <a:latin typeface="Open Sans"/>
                <a:ea typeface="Open Sans"/>
                <a:cs typeface="Open Sans"/>
                <a:sym typeface="Open Sans"/>
              </a:rPr>
              <a:t>This slide is self explanatory.</a:t>
            </a:r>
            <a:endParaRPr sz="1200" b="0" i="0" u="none" strike="noStrike" cap="none">
              <a:solidFill>
                <a:schemeClr val="dk1"/>
              </a:solidFill>
              <a:latin typeface="Open Sans"/>
              <a:ea typeface="Open Sans"/>
              <a:cs typeface="Open Sans"/>
              <a:sym typeface="Open Sans"/>
            </a:endParaRPr>
          </a:p>
          <a:p>
            <a:pPr marL="457200" marR="0" lvl="0" indent="-139700" algn="l" rtl="0">
              <a:lnSpc>
                <a:spcPct val="100000"/>
              </a:lnSpc>
              <a:spcBef>
                <a:spcPts val="0"/>
              </a:spcBef>
              <a:spcAft>
                <a:spcPts val="0"/>
              </a:spcAft>
              <a:buClr>
                <a:srgbClr val="000000"/>
              </a:buClr>
              <a:buSzPts val="1400"/>
              <a:buFont typeface="Arial"/>
              <a:buNone/>
            </a:pPr>
            <a:endParaRPr sz="1200" b="0" i="0" u="none" strike="noStrike" cap="none">
              <a:solidFill>
                <a:srgbClr val="3F3F3F"/>
              </a:solidFill>
              <a:latin typeface="Open Sans"/>
              <a:ea typeface="Open Sans"/>
              <a:cs typeface="Open Sans"/>
              <a:sym typeface="Open Sans"/>
            </a:endParaRPr>
          </a:p>
        </p:txBody>
      </p:sp>
      <p:sp>
        <p:nvSpPr>
          <p:cNvPr id="1041" name="Google Shape;1041;g32ff6ce924d_2_9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32ff6ce924d_2_9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139700" algn="l" rtl="0">
              <a:lnSpc>
                <a:spcPct val="100000"/>
              </a:lnSpc>
              <a:spcBef>
                <a:spcPts val="0"/>
              </a:spcBef>
              <a:spcAft>
                <a:spcPts val="0"/>
              </a:spcAft>
              <a:buClr>
                <a:srgbClr val="000000"/>
              </a:buClr>
              <a:buSzPts val="1400"/>
              <a:buFont typeface="Arial"/>
              <a:buNone/>
            </a:pPr>
            <a:r>
              <a:rPr lang="en" sz="1200" b="0" i="0" u="none" strike="noStrike" cap="none">
                <a:solidFill>
                  <a:srgbClr val="3F3F3F"/>
                </a:solidFill>
                <a:latin typeface="Open Sans"/>
                <a:ea typeface="Open Sans"/>
                <a:cs typeface="Open Sans"/>
                <a:sym typeface="Open Sans"/>
              </a:rPr>
              <a:t>This slide is self explanatory.</a:t>
            </a:r>
            <a:endParaRPr sz="1200" b="0" i="0" u="none" strike="noStrike" cap="none">
              <a:solidFill>
                <a:srgbClr val="3F3F3F"/>
              </a:solidFill>
              <a:latin typeface="Open Sans"/>
              <a:ea typeface="Open Sans"/>
              <a:cs typeface="Open Sans"/>
              <a:sym typeface="Open Sans"/>
            </a:endParaRPr>
          </a:p>
        </p:txBody>
      </p:sp>
      <p:sp>
        <p:nvSpPr>
          <p:cNvPr id="1064" name="Google Shape;1064;g32ff6ce924d_2_9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6F64A-A44A-72DD-69DB-8D4CF4595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A3897C-99B7-3C9A-850B-AB4883A9F1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A500E0-D0E2-8C3D-D57E-056AD34B2B5B}"/>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Correct Answer: </a:t>
            </a:r>
            <a:r>
              <a:rPr lang="en-US" b="0"/>
              <a:t>B. compilation</a:t>
            </a:r>
            <a:br>
              <a:rPr lang="en-US"/>
            </a:br>
            <a:r>
              <a:rPr lang="en-US" b="1"/>
              <a:t>Explanation: </a:t>
            </a:r>
            <a:r>
              <a:rPr lang="en-US"/>
              <a:t>There are four OOP concepts: Inheritance, Encapsulation, Polymorphism, and Abstraction.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Slide Number Placeholder 3">
            <a:extLst>
              <a:ext uri="{FF2B5EF4-FFF2-40B4-BE49-F238E27FC236}">
                <a16:creationId xmlns:a16="http://schemas.microsoft.com/office/drawing/2014/main" id="{B4F395AE-2289-09A2-B6F3-791C0A9C8BF3}"/>
              </a:ext>
            </a:extLst>
          </p:cNvPr>
          <p:cNvSpPr>
            <a:spLocks noGrp="1"/>
          </p:cNvSpPr>
          <p:nvPr>
            <p:ph type="sldNum" sz="quarter" idx="5"/>
          </p:nvPr>
        </p:nvSpPr>
        <p:spPr/>
        <p:txBody>
          <a:bodyPr/>
          <a:lstStyle/>
          <a:p>
            <a:fld id="{0AC900C1-7326-4B4D-9C4E-22E7230B62CC}" type="slidenum">
              <a:rPr lang="en-US" smtClean="0"/>
              <a:t>77</a:t>
            </a:fld>
            <a:endParaRPr lang="en-US"/>
          </a:p>
        </p:txBody>
      </p:sp>
    </p:spTree>
    <p:extLst>
      <p:ext uri="{BB962C8B-B14F-4D97-AF65-F5344CB8AC3E}">
        <p14:creationId xmlns:p14="http://schemas.microsoft.com/office/powerpoint/2010/main" val="3768740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2ff5c5fa03_2_5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2" name="Google Shape;652;g32ff5c5fa03_2_5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Let's delve into file handling in Python.</a:t>
            </a:r>
            <a:endParaRPr/>
          </a:p>
        </p:txBody>
      </p:sp>
      <p:sp>
        <p:nvSpPr>
          <p:cNvPr id="653" name="Google Shape;653;g32ff5c5fa03_2_5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32ff5c5fa03_2_5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g32ff5c5fa03_2_5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Segoe UI" panose="020B0502040204020203" pitchFamily="34" charset="0"/>
              </a:rPr>
              <a:t>Instructor Notes:</a:t>
            </a:r>
          </a:p>
          <a:p>
            <a:pPr marL="0" lvl="0" indent="0" algn="l" rtl="0">
              <a:spcBef>
                <a:spcPts val="0"/>
              </a:spcBef>
              <a:spcAft>
                <a:spcPts val="0"/>
              </a:spcAft>
              <a:buNone/>
            </a:pPr>
            <a:endParaRPr lang="en"/>
          </a:p>
          <a:p>
            <a:pPr marL="0" lvl="0" indent="0" algn="l" rtl="0">
              <a:spcBef>
                <a:spcPts val="0"/>
              </a:spcBef>
              <a:spcAft>
                <a:spcPts val="0"/>
              </a:spcAft>
              <a:buNone/>
            </a:pPr>
            <a:r>
              <a:rPr lang="en"/>
              <a:t>File handling is an essential part of many programs and applications. Python provides built-in functions and methods for creating, reading, writing, and closing files. These operations are crucial for data manipulation, storage, and transfer.</a:t>
            </a:r>
            <a:endParaRPr/>
          </a:p>
        </p:txBody>
      </p:sp>
      <p:sp>
        <p:nvSpPr>
          <p:cNvPr id="659" name="Google Shape;659;g32ff5c5fa03_2_5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2ff5c5fa03_2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g32ff5c5fa03_2_5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1">
                <a:effectLst/>
                <a:latin typeface="Segoe UI" panose="020B0502040204020203" pitchFamily="34" charset="0"/>
              </a:rPr>
              <a:t>Instructor Notes:</a:t>
            </a:r>
          </a:p>
          <a:p>
            <a:pPr marL="0" marR="0" lvl="0" indent="0" algn="l" rtl="0">
              <a:lnSpc>
                <a:spcPct val="100000"/>
              </a:lnSpc>
              <a:spcBef>
                <a:spcPts val="0"/>
              </a:spcBef>
              <a:spcAft>
                <a:spcPts val="0"/>
              </a:spcAft>
              <a:buClr>
                <a:schemeClr val="dk1"/>
              </a:buClr>
              <a:buSzPts val="1200"/>
              <a:buFont typeface="Calibri"/>
              <a:buNone/>
            </a:pPr>
            <a:r>
              <a:rPr lang="en"/>
              <a:t>For the detailed example, please refer to the notebook named Lesson_04_File_Handling_in_Python.</a:t>
            </a:r>
            <a:endParaRPr/>
          </a:p>
          <a:p>
            <a:pPr marL="0" lvl="0" indent="0" algn="l" rtl="0">
              <a:spcBef>
                <a:spcPts val="0"/>
              </a:spcBef>
              <a:spcAft>
                <a:spcPts val="0"/>
              </a:spcAft>
              <a:buNone/>
            </a:pPr>
            <a:endParaRPr/>
          </a:p>
        </p:txBody>
      </p:sp>
      <p:sp>
        <p:nvSpPr>
          <p:cNvPr id="669" name="Google Shape;669;g32ff5c5fa03_2_5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80</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2ff5c5fa03_2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g32ff5c5fa03_2_6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US" sz="1200" b="1">
                <a:effectLst/>
                <a:latin typeface="Segoe UI" panose="020B0502040204020203" pitchFamily="34" charset="0"/>
              </a:rPr>
              <a:t>Instructor Notes:</a:t>
            </a:r>
          </a:p>
          <a:p>
            <a:pPr marL="0" marR="0" lvl="0" indent="0" algn="l" rtl="0">
              <a:lnSpc>
                <a:spcPct val="100000"/>
              </a:lnSpc>
              <a:spcBef>
                <a:spcPts val="0"/>
              </a:spcBef>
              <a:spcAft>
                <a:spcPts val="0"/>
              </a:spcAft>
              <a:buClr>
                <a:schemeClr val="dk1"/>
              </a:buClr>
              <a:buSzPts val="1200"/>
              <a:buFont typeface="Calibri"/>
              <a:buNone/>
            </a:pPr>
            <a:r>
              <a:rPr lang="en"/>
              <a:t>For the detailed example, please refer to the notebook named Lesson_04_File_Handling_in_Python.</a:t>
            </a:r>
            <a:endParaRPr/>
          </a:p>
          <a:p>
            <a:pPr marL="0" lvl="0" indent="0" algn="l" rtl="0">
              <a:spcBef>
                <a:spcPts val="0"/>
              </a:spcBef>
              <a:spcAft>
                <a:spcPts val="0"/>
              </a:spcAft>
              <a:buNone/>
            </a:pPr>
            <a:endParaRPr/>
          </a:p>
        </p:txBody>
      </p:sp>
      <p:sp>
        <p:nvSpPr>
          <p:cNvPr id="685" name="Google Shape;685;g32ff5c5fa03_2_6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2ccc1a61e6_2_4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g32ccc1a61e6_2_4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50000"/>
              </a:lnSpc>
              <a:spcBef>
                <a:spcPts val="0"/>
              </a:spcBef>
              <a:spcAft>
                <a:spcPts val="0"/>
              </a:spcAft>
              <a:buClr>
                <a:srgbClr val="D1D5DB"/>
              </a:buClr>
              <a:buSzPts val="1400"/>
              <a:buFont typeface="Arial"/>
              <a:buNone/>
              <a:tabLst/>
              <a:defRPr/>
            </a:pPr>
            <a:r>
              <a:rPr lang="en-US" sz="1200" b="1">
                <a:effectLst/>
                <a:latin typeface="Segoe UI" panose="020B0502040204020203" pitchFamily="34" charset="0"/>
              </a:rPr>
              <a:t>Instructor Notes:</a:t>
            </a:r>
          </a:p>
          <a:p>
            <a:pPr marL="0" lvl="0" indent="0" algn="l" rtl="0">
              <a:lnSpc>
                <a:spcPct val="150000"/>
              </a:lnSpc>
              <a:spcBef>
                <a:spcPts val="0"/>
              </a:spcBef>
              <a:spcAft>
                <a:spcPts val="0"/>
              </a:spcAft>
              <a:buClr>
                <a:srgbClr val="D1D5DB"/>
              </a:buClr>
              <a:buSzPts val="1400"/>
              <a:buFont typeface="Arial"/>
              <a:buNone/>
            </a:pPr>
            <a:br>
              <a:rPr lang="en" b="0" i="0">
                <a:solidFill>
                  <a:srgbClr val="D1D5DB"/>
                </a:solidFill>
                <a:latin typeface="Arial"/>
                <a:ea typeface="Arial"/>
                <a:cs typeface="Arial"/>
                <a:sym typeface="Arial"/>
              </a:rPr>
            </a:br>
            <a:r>
              <a:rPr lang="en" b="0" i="0">
                <a:solidFill>
                  <a:srgbClr val="D1D5DB"/>
                </a:solidFill>
                <a:latin typeface="Arial"/>
                <a:ea typeface="Arial"/>
                <a:cs typeface="Arial"/>
                <a:sym typeface="Arial"/>
              </a:rPr>
              <a:t>In Python, a function call is a way to execute a function and perform a specific task or operation. When you call a function, you provide the necessary arguments (if any) and the function's code is executed.</a:t>
            </a:r>
            <a:endParaRPr i="0">
              <a:solidFill>
                <a:schemeClr val="dk1"/>
              </a:solidFill>
            </a:endParaRPr>
          </a:p>
        </p:txBody>
      </p:sp>
      <p:sp>
        <p:nvSpPr>
          <p:cNvPr id="513" name="Google Shape;513;g32ccc1a61e6_2_4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
              <a:t>10</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32ff5c5fa03_2_6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g32ff5c5fa03_2_6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Segoe UI" panose="020B0502040204020203" pitchFamily="34" charset="0"/>
              </a:rPr>
              <a:t>Instructor Notes:</a:t>
            </a:r>
          </a:p>
          <a:p>
            <a:pPr marL="0" lvl="0" indent="0" algn="l" rtl="0">
              <a:spcBef>
                <a:spcPts val="0"/>
              </a:spcBef>
              <a:spcAft>
                <a:spcPts val="0"/>
              </a:spcAft>
              <a:buNone/>
            </a:pPr>
            <a:r>
              <a:rPr lang="en"/>
              <a:t>For the detailed example, please refer to the notebook named Lesson_04_File_Handling_in_Python.</a:t>
            </a:r>
            <a:endParaRPr/>
          </a:p>
        </p:txBody>
      </p:sp>
      <p:sp>
        <p:nvSpPr>
          <p:cNvPr id="707" name="Google Shape;707;g32ff5c5fa03_2_6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F78D0-EDE7-7534-5AB0-E3329E94F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141104-96AC-8F31-3344-FD0FD2ADB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D59EC-D7EF-4536-95FD-245D5C640265}"/>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endParaRPr lang="en-IN">
              <a:cs typeface="Calibri" panose="020F0502020204030204"/>
            </a:endParaRPr>
          </a:p>
          <a:p>
            <a:endParaRPr lang="en-IN">
              <a:cs typeface="Calibri" panose="020F0502020204030204"/>
            </a:endParaRPr>
          </a:p>
          <a:p>
            <a:pPr marL="451561" indent="-225781" algn="l">
              <a:lnSpc>
                <a:spcPct val="115000"/>
              </a:lnSpc>
              <a:spcBef>
                <a:spcPts val="1067"/>
              </a:spcBef>
              <a:buSzPts val="1600"/>
            </a:pPr>
            <a:r>
              <a:rPr lang="en-US" b="1">
                <a:solidFill>
                  <a:srgbClr val="404040"/>
                </a:solidFill>
                <a:latin typeface="Open Sans"/>
                <a:ea typeface="Open Sans"/>
                <a:cs typeface="Open Sans"/>
                <a:sym typeface="Open Sans"/>
              </a:rPr>
              <a:t>Objective: </a:t>
            </a:r>
            <a:r>
              <a:rPr lang="en-US" b="0">
                <a:solidFill>
                  <a:srgbClr val="404040"/>
                </a:solidFill>
                <a:latin typeface="Open Sans"/>
                <a:ea typeface="Open Sans"/>
                <a:cs typeface="Open Sans"/>
                <a:sym typeface="Open Sans"/>
              </a:rPr>
              <a:t>To understand file handling in Python, including reading, writing, appending, and processing files efficiently.</a:t>
            </a:r>
          </a:p>
          <a:p>
            <a:pPr marL="451561" indent="-225781" algn="l">
              <a:lnSpc>
                <a:spcPct val="115000"/>
              </a:lnSpc>
              <a:spcBef>
                <a:spcPts val="1067"/>
              </a:spcBef>
              <a:buSzPts val="1600"/>
            </a:pPr>
            <a:endParaRPr lang="en-US" b="0">
              <a:latin typeface="Open Sans"/>
              <a:ea typeface="Open Sans"/>
              <a:cs typeface="Open Sans"/>
              <a:sym typeface="Open Sans"/>
            </a:endParaRPr>
          </a:p>
          <a:p>
            <a:pPr marL="451561" indent="-225781" algn="l">
              <a:lnSpc>
                <a:spcPct val="115000"/>
              </a:lnSpc>
              <a:spcBef>
                <a:spcPts val="1067"/>
              </a:spcBef>
              <a:buSzPts val="1600"/>
            </a:pPr>
            <a:r>
              <a:rPr lang="en-US" b="1">
                <a:solidFill>
                  <a:srgbClr val="404040"/>
                </a:solidFill>
                <a:latin typeface="Open Sans"/>
                <a:ea typeface="Open Sans"/>
                <a:cs typeface="Open Sans"/>
                <a:sym typeface="Open Sans"/>
              </a:rPr>
              <a:t>Tasks to perform:</a:t>
            </a:r>
            <a:endParaRPr lang="en-US"/>
          </a:p>
          <a:p>
            <a:pPr marL="225781" indent="0" algn="l">
              <a:lnSpc>
                <a:spcPct val="115000"/>
              </a:lnSpc>
              <a:spcBef>
                <a:spcPts val="2133"/>
              </a:spcBef>
              <a:buSzPts val="1600"/>
            </a:pPr>
            <a:r>
              <a:rPr lang="en-US">
                <a:solidFill>
                  <a:srgbClr val="404040"/>
                </a:solidFill>
                <a:latin typeface="Open Sans"/>
                <a:ea typeface="Open Sans"/>
                <a:cs typeface="Open Sans"/>
                <a:sym typeface="Open Sans"/>
              </a:rPr>
              <a:t>1. Read a file</a:t>
            </a:r>
            <a:endParaRPr lang="en-US"/>
          </a:p>
          <a:p>
            <a:pPr marL="225781" indent="0" algn="l">
              <a:lnSpc>
                <a:spcPct val="115000"/>
              </a:lnSpc>
              <a:spcBef>
                <a:spcPts val="2133"/>
              </a:spcBef>
              <a:buSzPts val="1600"/>
            </a:pPr>
            <a:r>
              <a:rPr lang="en-US">
                <a:solidFill>
                  <a:srgbClr val="404040"/>
                </a:solidFill>
                <a:latin typeface="Open Sans"/>
                <a:ea typeface="Open Sans"/>
                <a:cs typeface="Open Sans"/>
                <a:sym typeface="Open Sans"/>
              </a:rPr>
              <a:t>2. Write to a file</a:t>
            </a:r>
            <a:endParaRPr lang="en-US"/>
          </a:p>
          <a:p>
            <a:pPr marL="451561" indent="-225781" algn="l">
              <a:lnSpc>
                <a:spcPct val="115000"/>
              </a:lnSpc>
              <a:spcBef>
                <a:spcPts val="2133"/>
              </a:spcBef>
              <a:buSzPts val="1600"/>
            </a:pPr>
            <a:r>
              <a:rPr lang="en-US">
                <a:latin typeface="Open Sans"/>
                <a:ea typeface="Open Sans"/>
                <a:cs typeface="Open Sans"/>
                <a:sym typeface="Open Sans"/>
              </a:rPr>
              <a:t>3. Append to a file</a:t>
            </a:r>
            <a:endParaRPr lang="en-US"/>
          </a:p>
          <a:p>
            <a:pPr marL="451561" indent="-225781" algn="l">
              <a:lnSpc>
                <a:spcPct val="115000"/>
              </a:lnSpc>
              <a:spcBef>
                <a:spcPts val="2133"/>
              </a:spcBef>
              <a:buSzPts val="1600"/>
            </a:pPr>
            <a:r>
              <a:rPr lang="en-US">
                <a:latin typeface="Open Sans"/>
                <a:ea typeface="Open Sans"/>
                <a:cs typeface="Open Sans"/>
                <a:sym typeface="Open Sans"/>
              </a:rPr>
              <a:t>4. Read after writing</a:t>
            </a:r>
            <a:endParaRPr lang="en-US"/>
          </a:p>
          <a:p>
            <a:pPr marL="451561" indent="-225781" algn="l">
              <a:lnSpc>
                <a:spcPct val="115000"/>
              </a:lnSpc>
              <a:spcBef>
                <a:spcPts val="2133"/>
              </a:spcBef>
              <a:buSzPts val="1600"/>
            </a:pPr>
            <a:r>
              <a:rPr lang="en-US"/>
              <a:t>5. </a:t>
            </a:r>
            <a:r>
              <a:rPr lang="en-US">
                <a:solidFill>
                  <a:srgbClr val="404040"/>
                </a:solidFill>
                <a:latin typeface="Open Sans"/>
                <a:ea typeface="Open Sans"/>
                <a:cs typeface="Open Sans"/>
                <a:sym typeface="Open Sans"/>
              </a:rPr>
              <a:t>Read line by line</a:t>
            </a:r>
            <a:endParaRPr lang="en-US"/>
          </a:p>
          <a:p>
            <a:pPr marL="451561" indent="-225781" algn="l">
              <a:lnSpc>
                <a:spcPct val="115000"/>
              </a:lnSpc>
              <a:spcBef>
                <a:spcPts val="2133"/>
              </a:spcBef>
              <a:buSzPts val="1600"/>
            </a:pPr>
            <a:r>
              <a:rPr lang="en-US"/>
              <a:t>6. </a:t>
            </a:r>
            <a:r>
              <a:rPr lang="en-US">
                <a:solidFill>
                  <a:srgbClr val="404040"/>
                </a:solidFill>
                <a:latin typeface="Open Sans"/>
                <a:ea typeface="Open Sans"/>
                <a:cs typeface="Open Sans"/>
                <a:sym typeface="Open Sans"/>
              </a:rPr>
              <a:t>Write strings and close the file</a:t>
            </a:r>
            <a:endParaRPr lang="en-US"/>
          </a:p>
          <a:p>
            <a:endParaRPr lang="en-IN">
              <a:cs typeface="Calibri" panose="020F0502020204030204"/>
            </a:endParaRPr>
          </a:p>
        </p:txBody>
      </p:sp>
      <p:sp>
        <p:nvSpPr>
          <p:cNvPr id="4" name="Slide Number Placeholder 3">
            <a:extLst>
              <a:ext uri="{FF2B5EF4-FFF2-40B4-BE49-F238E27FC236}">
                <a16:creationId xmlns:a16="http://schemas.microsoft.com/office/drawing/2014/main" id="{BA937E2E-0209-5DF9-825B-4C57E1679A92}"/>
              </a:ext>
            </a:extLst>
          </p:cNvPr>
          <p:cNvSpPr>
            <a:spLocks noGrp="1"/>
          </p:cNvSpPr>
          <p:nvPr>
            <p:ph type="sldNum" sz="quarter" idx="5"/>
          </p:nvPr>
        </p:nvSpPr>
        <p:spPr/>
        <p:txBody>
          <a:bodyPr/>
          <a:lstStyle/>
          <a:p>
            <a:fld id="{0AC900C1-7326-4B4D-9C4E-22E7230B62CC}" type="slidenum">
              <a:rPr lang="en-US" smtClean="0"/>
              <a:t>83</a:t>
            </a:fld>
            <a:endParaRPr lang="en-US"/>
          </a:p>
        </p:txBody>
      </p:sp>
    </p:spTree>
    <p:extLst>
      <p:ext uri="{BB962C8B-B14F-4D97-AF65-F5344CB8AC3E}">
        <p14:creationId xmlns:p14="http://schemas.microsoft.com/office/powerpoint/2010/main" val="19804255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2ff5c5fa03_2_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2" name="Google Shape;742;g32ff5c5fa03_2_6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Let's delve into error handling in Python.</a:t>
            </a:r>
            <a:endParaRPr/>
          </a:p>
        </p:txBody>
      </p:sp>
      <p:sp>
        <p:nvSpPr>
          <p:cNvPr id="743" name="Google Shape;743;g32ff5c5fa03_2_6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32ff5c5fa03_2_6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g32ff5c5fa03_2_6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1">
                <a:effectLst/>
                <a:latin typeface="Segoe UI" panose="020B0502040204020203" pitchFamily="34" charset="0"/>
              </a:rPr>
              <a:t>Instructor Notes:</a:t>
            </a:r>
          </a:p>
          <a:p>
            <a:pPr marL="0" lvl="0" indent="0" algn="l" rtl="0">
              <a:spcBef>
                <a:spcPts val="0"/>
              </a:spcBef>
              <a:spcAft>
                <a:spcPts val="0"/>
              </a:spcAft>
              <a:buClr>
                <a:schemeClr val="dk1"/>
              </a:buClr>
              <a:buSzPts val="1200"/>
              <a:buFont typeface="Calibri"/>
              <a:buNone/>
            </a:pPr>
            <a:r>
              <a:rPr lang="en"/>
              <a:t>Walk through each bullet point explaining the importance of error handling:</a:t>
            </a:r>
            <a:endParaRPr/>
          </a:p>
          <a:p>
            <a:pPr marL="0" lvl="0" indent="0" algn="l" rtl="0">
              <a:spcBef>
                <a:spcPts val="0"/>
              </a:spcBef>
              <a:spcAft>
                <a:spcPts val="0"/>
              </a:spcAft>
              <a:buClr>
                <a:schemeClr val="dk1"/>
              </a:buClr>
              <a:buSzPts val="1200"/>
              <a:buFont typeface="Calibri"/>
              <a:buNone/>
            </a:pPr>
            <a:endParaRPr b="1"/>
          </a:p>
          <a:p>
            <a:pPr marL="0" lvl="0" indent="-76200" algn="l" rtl="0">
              <a:spcBef>
                <a:spcPts val="0"/>
              </a:spcBef>
              <a:spcAft>
                <a:spcPts val="0"/>
              </a:spcAft>
              <a:buClr>
                <a:schemeClr val="dk1"/>
              </a:buClr>
              <a:buSzPts val="1200"/>
              <a:buFont typeface="Calibri"/>
              <a:buAutoNum type="arabicPeriod"/>
            </a:pPr>
            <a:r>
              <a:rPr lang="en" b="1"/>
              <a:t>First bullet</a:t>
            </a:r>
            <a:r>
              <a:rPr lang="en"/>
              <a:t>: Mention common unexpected situations that could cause errors (e.g., missing files, invalid inputs, or divide-by-zero scenarios). Emphasize that when these errors occur, an exception is raised.</a:t>
            </a:r>
            <a:endParaRPr/>
          </a:p>
          <a:p>
            <a:pPr marL="0" lvl="0" indent="-76200" algn="l" rtl="0">
              <a:spcBef>
                <a:spcPts val="0"/>
              </a:spcBef>
              <a:spcAft>
                <a:spcPts val="0"/>
              </a:spcAft>
              <a:buClr>
                <a:schemeClr val="dk1"/>
              </a:buClr>
              <a:buSzPts val="1200"/>
              <a:buFont typeface="Calibri"/>
              <a:buAutoNum type="arabicPeriod"/>
            </a:pPr>
            <a:r>
              <a:rPr lang="en" b="1"/>
              <a:t>Second bullet</a:t>
            </a:r>
            <a:r>
              <a:rPr lang="en"/>
              <a:t>: Explain that without error handling, the program would crash and stop executing, which would be undesirable.</a:t>
            </a:r>
            <a:endParaRPr/>
          </a:p>
          <a:p>
            <a:pPr marL="0" lvl="0" indent="-76200" algn="l" rtl="0">
              <a:spcBef>
                <a:spcPts val="0"/>
              </a:spcBef>
              <a:spcAft>
                <a:spcPts val="0"/>
              </a:spcAft>
              <a:buClr>
                <a:schemeClr val="dk1"/>
              </a:buClr>
              <a:buSzPts val="1200"/>
              <a:buFont typeface="Calibri"/>
              <a:buAutoNum type="arabicPeriod"/>
            </a:pPr>
            <a:r>
              <a:rPr lang="en" b="1"/>
              <a:t>Third bullet</a:t>
            </a:r>
            <a:r>
              <a:rPr lang="en"/>
              <a:t>: Explain how error handling helps manage errors gracefully by allowing the program to either recover or display helpful error messages for the user.</a:t>
            </a:r>
            <a:endParaRPr/>
          </a:p>
          <a:p>
            <a:pPr marL="0" lvl="0" indent="0" algn="l" rtl="0">
              <a:spcBef>
                <a:spcPts val="0"/>
              </a:spcBef>
              <a:spcAft>
                <a:spcPts val="0"/>
              </a:spcAft>
              <a:buNone/>
            </a:pPr>
            <a:endParaRPr b="1"/>
          </a:p>
        </p:txBody>
      </p:sp>
      <p:sp>
        <p:nvSpPr>
          <p:cNvPr id="749" name="Google Shape;749;g32ff5c5fa03_2_6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2ff5c5fa03_2_6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9" name="Google Shape;769;g32ff5c5fa03_2_6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Instructor Notes:</a:t>
            </a:r>
            <a:endParaRPr/>
          </a:p>
          <a:p>
            <a:pPr marL="0" lvl="0" indent="0" algn="l" rtl="0">
              <a:spcBef>
                <a:spcPts val="0"/>
              </a:spcBef>
              <a:spcAft>
                <a:spcPts val="0"/>
              </a:spcAft>
              <a:buClr>
                <a:schemeClr val="dk1"/>
              </a:buClr>
              <a:buSzPts val="1200"/>
              <a:buFont typeface="Calibri"/>
              <a:buNone/>
            </a:pPr>
            <a:r>
              <a:rPr lang="en"/>
              <a:t>Introducing the example: opening a file, handling a potential error if the file isn’t found, and ensuring that the file is always closed.</a:t>
            </a:r>
            <a:endParaRPr/>
          </a:p>
          <a:p>
            <a:pPr marL="0" lvl="0" indent="0" algn="l" rtl="0">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n"/>
              <a:t>Explain each block in the example:</a:t>
            </a:r>
            <a:endParaRPr/>
          </a:p>
          <a:p>
            <a:pPr marL="0" lvl="0" indent="0" algn="l" rtl="0">
              <a:spcBef>
                <a:spcPts val="0"/>
              </a:spcBef>
              <a:spcAft>
                <a:spcPts val="0"/>
              </a:spcAft>
              <a:buClr>
                <a:schemeClr val="dk1"/>
              </a:buClr>
              <a:buSzPts val="1200"/>
              <a:buFont typeface="Calibri"/>
              <a:buNone/>
            </a:pPr>
            <a:r>
              <a:rPr lang="en" b="1"/>
              <a:t>try</a:t>
            </a:r>
            <a:r>
              <a:rPr lang="en"/>
              <a:t>: This block attempts to open the file. If the file doesn’t exist, an exception will be raised.</a:t>
            </a:r>
            <a:endParaRPr/>
          </a:p>
          <a:p>
            <a:pPr marL="0" lvl="0" indent="0" algn="l" rtl="0">
              <a:spcBef>
                <a:spcPts val="0"/>
              </a:spcBef>
              <a:spcAft>
                <a:spcPts val="0"/>
              </a:spcAft>
              <a:buClr>
                <a:schemeClr val="dk1"/>
              </a:buClr>
              <a:buSzPts val="1200"/>
              <a:buFont typeface="Calibri"/>
              <a:buNone/>
            </a:pPr>
            <a:r>
              <a:rPr lang="en" b="1"/>
              <a:t>except FileNotFoundError</a:t>
            </a:r>
            <a:r>
              <a:rPr lang="en"/>
              <a:t>: If a FileNotFoundError occurs, this block catches the error and displays a message indicating that the file wasn’t found.</a:t>
            </a:r>
            <a:endParaRPr/>
          </a:p>
          <a:p>
            <a:pPr marL="0" lvl="0" indent="0" algn="l" rtl="0">
              <a:spcBef>
                <a:spcPts val="0"/>
              </a:spcBef>
              <a:spcAft>
                <a:spcPts val="0"/>
              </a:spcAft>
              <a:buClr>
                <a:schemeClr val="dk1"/>
              </a:buClr>
              <a:buSzPts val="1200"/>
              <a:buFont typeface="Calibri"/>
              <a:buNone/>
            </a:pPr>
            <a:r>
              <a:rPr lang="en" b="1"/>
              <a:t>finally</a:t>
            </a:r>
            <a:r>
              <a:rPr lang="en"/>
              <a:t>: No matter what happens, this block ensures the file is closed, whether it was successfully opened or not.</a:t>
            </a:r>
            <a:endParaRPr/>
          </a:p>
          <a:p>
            <a:pPr marL="0" lvl="0" indent="0" algn="l" rtl="0">
              <a:spcBef>
                <a:spcPts val="0"/>
              </a:spcBef>
              <a:spcAft>
                <a:spcPts val="0"/>
              </a:spcAft>
              <a:buNone/>
            </a:pPr>
            <a:endParaRPr b="1"/>
          </a:p>
        </p:txBody>
      </p:sp>
      <p:sp>
        <p:nvSpPr>
          <p:cNvPr id="770" name="Google Shape;770;g32ff5c5fa03_2_6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1490-74FC-6105-E8CE-50CF9EC625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543C6-6E87-393B-01B6-2C35C830B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6E6D17-011D-028C-4845-2BAF7B2BB683}"/>
              </a:ext>
            </a:extLst>
          </p:cNvPr>
          <p:cNvSpPr>
            <a:spLocks noGrp="1"/>
          </p:cNvSpPr>
          <p:nvPr>
            <p:ph type="body" idx="1"/>
          </p:nvPr>
        </p:nvSpPr>
        <p:spPr/>
        <p:txBody>
          <a:bodyPr/>
          <a:lstStyle/>
          <a:p>
            <a:r>
              <a:rPr lang="en-US" sz="1200" b="1">
                <a:effectLst/>
                <a:latin typeface="Segoe UI" panose="020B0502040204020203" pitchFamily="34" charset="0"/>
              </a:rPr>
              <a:t>Instructor Notes:</a:t>
            </a:r>
          </a:p>
          <a:p>
            <a:endParaRPr lang="en-US" sz="1200" b="1">
              <a:effectLst/>
              <a:latin typeface="Arial" panose="020B0604020202020204" pitchFamily="34" charset="0"/>
            </a:endParaRPr>
          </a:p>
          <a:p>
            <a:r>
              <a:rPr lang="en-IN">
                <a:cs typeface="Calibri" panose="020F0502020204030204"/>
              </a:rPr>
              <a:t>Please demonstrate the actions specified on the slide. Additionally, encourage the learners to actively participate by performing the tasks along with you during the demonstration.</a:t>
            </a:r>
          </a:p>
          <a:p>
            <a:endParaRPr lang="en-IN">
              <a:cs typeface="Calibri" panose="020F0502020204030204"/>
            </a:endParaRPr>
          </a:p>
          <a:p>
            <a:r>
              <a:rPr lang="en-IN">
                <a:cs typeface="Calibri" panose="020F0502020204030204"/>
              </a:rPr>
              <a:t>For further guidance, you can refer to the elaborated demo document. </a:t>
            </a:r>
          </a:p>
          <a:p>
            <a:endParaRPr lang="en-IN">
              <a:cs typeface="Calibri" panose="020F0502020204030204"/>
            </a:endParaRPr>
          </a:p>
          <a:p>
            <a:endParaRPr lang="en-IN">
              <a:cs typeface="Calibri" panose="020F0502020204030204"/>
            </a:endParaRPr>
          </a:p>
          <a:p>
            <a:endParaRPr lang="en-IN">
              <a:cs typeface="Calibri" panose="020F0502020204030204"/>
            </a:endParaRPr>
          </a:p>
          <a:p>
            <a:pPr marL="270937" indent="-45156" algn="l">
              <a:lnSpc>
                <a:spcPct val="115000"/>
              </a:lnSpc>
              <a:spcBef>
                <a:spcPts val="1067"/>
              </a:spcBef>
              <a:buSzPts val="1600"/>
            </a:pPr>
            <a:r>
              <a:rPr lang="en-US" b="1">
                <a:solidFill>
                  <a:srgbClr val="404040"/>
                </a:solidFill>
                <a:latin typeface="Open Sans"/>
                <a:ea typeface="Open Sans"/>
                <a:cs typeface="Open Sans"/>
                <a:sym typeface="Open Sans"/>
              </a:rPr>
              <a:t>Objective: </a:t>
            </a:r>
            <a:r>
              <a:rPr lang="en-US"/>
              <a:t>To understand </a:t>
            </a:r>
            <a:r>
              <a:rPr lang="en-US" b="1"/>
              <a:t>error handling</a:t>
            </a:r>
            <a:r>
              <a:rPr lang="en-US"/>
              <a:t> in Python using try, except, and finally blocks to manage file operations effectively.</a:t>
            </a:r>
          </a:p>
          <a:p>
            <a:pPr marL="270937" indent="-45156" algn="l">
              <a:lnSpc>
                <a:spcPct val="115000"/>
              </a:lnSpc>
              <a:spcBef>
                <a:spcPts val="1067"/>
              </a:spcBef>
              <a:buSzPts val="1600"/>
            </a:pPr>
            <a:endParaRPr lang="en-US" b="1">
              <a:latin typeface="Open Sans"/>
              <a:ea typeface="Open Sans"/>
              <a:cs typeface="Open Sans"/>
              <a:sym typeface="Open Sans"/>
            </a:endParaRPr>
          </a:p>
          <a:p>
            <a:pPr marL="451561" indent="-225781" algn="l">
              <a:lnSpc>
                <a:spcPct val="115000"/>
              </a:lnSpc>
              <a:spcBef>
                <a:spcPts val="1067"/>
              </a:spcBef>
              <a:buSzPts val="1600"/>
            </a:pPr>
            <a:r>
              <a:rPr lang="en-US" b="1">
                <a:solidFill>
                  <a:srgbClr val="404040"/>
                </a:solidFill>
                <a:latin typeface="Open Sans"/>
                <a:ea typeface="Open Sans"/>
                <a:cs typeface="Open Sans"/>
                <a:sym typeface="Open Sans"/>
              </a:rPr>
              <a:t>Tasks to perform:</a:t>
            </a:r>
            <a:endParaRPr lang="en-US"/>
          </a:p>
          <a:p>
            <a:pPr marL="677342" indent="-451561" algn="l">
              <a:lnSpc>
                <a:spcPct val="115000"/>
              </a:lnSpc>
              <a:spcBef>
                <a:spcPts val="1067"/>
              </a:spcBef>
              <a:buFont typeface="Calibri"/>
              <a:buAutoNum type="arabicPeriod"/>
            </a:pPr>
            <a:r>
              <a:rPr lang="en-US">
                <a:solidFill>
                  <a:srgbClr val="404040"/>
                </a:solidFill>
                <a:latin typeface="Open Sans"/>
                <a:ea typeface="Open Sans"/>
                <a:cs typeface="Open Sans"/>
                <a:sym typeface="Open Sans"/>
              </a:rPr>
              <a:t>Prompt the user for a file name</a:t>
            </a:r>
            <a:endParaRPr lang="en-US"/>
          </a:p>
          <a:p>
            <a:pPr marL="677342" indent="-451561" algn="l">
              <a:lnSpc>
                <a:spcPct val="115000"/>
              </a:lnSpc>
              <a:spcBef>
                <a:spcPts val="1067"/>
              </a:spcBef>
              <a:buFont typeface="Calibri"/>
              <a:buAutoNum type="arabicPeriod"/>
            </a:pPr>
            <a:r>
              <a:rPr lang="en-US">
                <a:solidFill>
                  <a:srgbClr val="404040"/>
                </a:solidFill>
                <a:latin typeface="Open Sans"/>
                <a:ea typeface="Open Sans"/>
                <a:cs typeface="Open Sans"/>
                <a:sym typeface="Open Sans"/>
              </a:rPr>
              <a:t>Attempt to open and read the file contents</a:t>
            </a:r>
            <a:endParaRPr lang="en-US"/>
          </a:p>
          <a:p>
            <a:pPr marL="677342" indent="-451561" algn="l">
              <a:lnSpc>
                <a:spcPct val="115000"/>
              </a:lnSpc>
              <a:spcBef>
                <a:spcPts val="1067"/>
              </a:spcBef>
              <a:buFont typeface="Calibri"/>
              <a:buAutoNum type="arabicPeriod"/>
            </a:pPr>
            <a:r>
              <a:rPr lang="en-US">
                <a:solidFill>
                  <a:srgbClr val="404040"/>
                </a:solidFill>
                <a:latin typeface="Open Sans"/>
                <a:ea typeface="Open Sans"/>
                <a:cs typeface="Open Sans"/>
                <a:sym typeface="Open Sans"/>
              </a:rPr>
              <a:t>Catch the FileNotFoundError if the file does not exist</a:t>
            </a:r>
            <a:endParaRPr lang="en-US"/>
          </a:p>
          <a:p>
            <a:pPr marL="677342" indent="-451561" algn="l">
              <a:lnSpc>
                <a:spcPct val="115000"/>
              </a:lnSpc>
              <a:spcBef>
                <a:spcPts val="1067"/>
              </a:spcBef>
              <a:buFont typeface="Calibri"/>
              <a:buAutoNum type="arabicPeriod"/>
            </a:pPr>
            <a:r>
              <a:rPr lang="en-US">
                <a:solidFill>
                  <a:srgbClr val="404040"/>
                </a:solidFill>
                <a:latin typeface="Open Sans"/>
                <a:ea typeface="Open Sans"/>
                <a:cs typeface="Open Sans"/>
                <a:sym typeface="Open Sans"/>
              </a:rPr>
              <a:t>Display the file contents if the file is found</a:t>
            </a:r>
            <a:endParaRPr lang="en-US"/>
          </a:p>
          <a:p>
            <a:pPr marL="677342" indent="-451561" algn="l">
              <a:lnSpc>
                <a:spcPct val="115000"/>
              </a:lnSpc>
              <a:spcBef>
                <a:spcPts val="1067"/>
              </a:spcBef>
              <a:buFont typeface="Calibri"/>
              <a:buAutoNum type="arabicPeriod"/>
            </a:pPr>
            <a:r>
              <a:rPr lang="en-US">
                <a:solidFill>
                  <a:srgbClr val="404040"/>
                </a:solidFill>
                <a:latin typeface="Open Sans"/>
                <a:ea typeface="Open Sans"/>
                <a:cs typeface="Open Sans"/>
                <a:sym typeface="Open Sans"/>
              </a:rPr>
              <a:t>Ensure that the file is always closed, whether or not an error occurred</a:t>
            </a:r>
            <a:endParaRPr lang="en-US"/>
          </a:p>
          <a:p>
            <a:endParaRPr lang="en-IN">
              <a:cs typeface="Calibri" panose="020F0502020204030204"/>
            </a:endParaRPr>
          </a:p>
        </p:txBody>
      </p:sp>
      <p:sp>
        <p:nvSpPr>
          <p:cNvPr id="4" name="Slide Number Placeholder 3">
            <a:extLst>
              <a:ext uri="{FF2B5EF4-FFF2-40B4-BE49-F238E27FC236}">
                <a16:creationId xmlns:a16="http://schemas.microsoft.com/office/drawing/2014/main" id="{1A5788BB-BF72-B871-C5DC-34778FEC12A9}"/>
              </a:ext>
            </a:extLst>
          </p:cNvPr>
          <p:cNvSpPr>
            <a:spLocks noGrp="1"/>
          </p:cNvSpPr>
          <p:nvPr>
            <p:ph type="sldNum" sz="quarter" idx="5"/>
          </p:nvPr>
        </p:nvSpPr>
        <p:spPr/>
        <p:txBody>
          <a:bodyPr/>
          <a:lstStyle/>
          <a:p>
            <a:fld id="{0AC900C1-7326-4B4D-9C4E-22E7230B62CC}" type="slidenum">
              <a:rPr lang="en-US" smtClean="0"/>
              <a:t>87</a:t>
            </a:fld>
            <a:endParaRPr lang="en-US"/>
          </a:p>
        </p:txBody>
      </p:sp>
    </p:spTree>
    <p:extLst>
      <p:ext uri="{BB962C8B-B14F-4D97-AF65-F5344CB8AC3E}">
        <p14:creationId xmlns:p14="http://schemas.microsoft.com/office/powerpoint/2010/main" val="20072331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Segoe UI" panose="020B0502040204020203" pitchFamily="34" charset="0"/>
              </a:rPr>
              <a:t>Instructor Notes:</a:t>
            </a:r>
          </a:p>
          <a:p>
            <a:endParaRPr lang="en-IN"/>
          </a:p>
          <a:p>
            <a:r>
              <a:rPr lang="en-US" b="1"/>
              <a:t>Overview:</a:t>
            </a:r>
          </a:p>
          <a:p>
            <a:r>
              <a:rPr lang="en-US"/>
              <a:t>In this guided practice, you will apply the core concepts of Python functions, object-oriented programming, and inheritance. You will start by defining functions, creating classes, and then implementing </a:t>
            </a:r>
            <a:r>
              <a:rPr lang="en-US" b="1"/>
              <a:t>single-level inheritance</a:t>
            </a:r>
            <a:r>
              <a:rPr lang="en-US"/>
              <a:t> to demonstrate the relationship between parent and child classes. Through this practice, you will gain hands-on experience in structuring Python programs efficiently, improving reusability, and organizing code using functions and classes.</a:t>
            </a:r>
          </a:p>
          <a:p>
            <a:endParaRPr lang="en-IN"/>
          </a:p>
          <a:p>
            <a:endParaRPr lang="en-IN"/>
          </a:p>
          <a:p>
            <a:r>
              <a:rPr lang="en-IN"/>
              <a:t>Tasks to Perform:</a:t>
            </a:r>
          </a:p>
          <a:p>
            <a:r>
              <a:rPr lang="en-US" b="1"/>
              <a:t>Step 1: Define and Use Functions</a:t>
            </a:r>
          </a:p>
          <a:p>
            <a:pPr>
              <a:buFont typeface="+mj-lt"/>
              <a:buAutoNum type="arabicPeriod"/>
            </a:pPr>
            <a:r>
              <a:rPr lang="en-US"/>
              <a:t>Create a Python function that </a:t>
            </a:r>
            <a:r>
              <a:rPr lang="en-US" b="1"/>
              <a:t>performs a basic mathematical operation</a:t>
            </a:r>
            <a:r>
              <a:rPr lang="en-US"/>
              <a:t> (e.g., addition, subtraction).</a:t>
            </a:r>
          </a:p>
          <a:p>
            <a:pPr>
              <a:buFont typeface="+mj-lt"/>
              <a:buAutoNum type="arabicPeriod"/>
            </a:pPr>
            <a:r>
              <a:rPr lang="en-US"/>
              <a:t>Define a function with </a:t>
            </a:r>
            <a:r>
              <a:rPr lang="en-US" b="1"/>
              <a:t>positional and keyword arguments</a:t>
            </a:r>
            <a:r>
              <a:rPr lang="en-US"/>
              <a:t> to demonstrate argument passing.</a:t>
            </a:r>
          </a:p>
          <a:p>
            <a:pPr>
              <a:buFont typeface="+mj-lt"/>
              <a:buAutoNum type="arabicPeriod"/>
            </a:pPr>
            <a:r>
              <a:rPr lang="en-US"/>
              <a:t>Implement a function that </a:t>
            </a:r>
            <a:r>
              <a:rPr lang="en-US" b="1"/>
              <a:t>returns multiple values</a:t>
            </a:r>
            <a:r>
              <a:rPr lang="en-US"/>
              <a:t> and call it in the main program.</a:t>
            </a:r>
          </a:p>
          <a:p>
            <a:r>
              <a:rPr lang="en-US" b="1"/>
              <a:t>Step 2: Create a Class and Use Methods</a:t>
            </a:r>
          </a:p>
          <a:p>
            <a:pPr>
              <a:buFont typeface="+mj-lt"/>
              <a:buAutoNum type="arabicPeriod" startAt="4"/>
            </a:pPr>
            <a:r>
              <a:rPr lang="en-US"/>
              <a:t>Define a </a:t>
            </a:r>
            <a:r>
              <a:rPr lang="en-US" b="1"/>
              <a:t>parent class</a:t>
            </a:r>
            <a:r>
              <a:rPr lang="en-US"/>
              <a:t> with attributes (e.g., name, age) and a method to display the details.</a:t>
            </a:r>
          </a:p>
          <a:p>
            <a:pPr>
              <a:buFont typeface="+mj-lt"/>
              <a:buAutoNum type="arabicPeriod" startAt="4"/>
            </a:pPr>
            <a:r>
              <a:rPr lang="en-US"/>
              <a:t>Create an </a:t>
            </a:r>
            <a:r>
              <a:rPr lang="en-US" b="1"/>
              <a:t>instance</a:t>
            </a:r>
            <a:r>
              <a:rPr lang="en-US"/>
              <a:t> of the parent class and access its attributes and methods.</a:t>
            </a:r>
          </a:p>
          <a:p>
            <a:r>
              <a:rPr lang="en-US" b="1"/>
              <a:t>Step 3: Implement Single-Level Inheritance</a:t>
            </a:r>
          </a:p>
          <a:p>
            <a:pPr>
              <a:buFont typeface="+mj-lt"/>
              <a:buAutoNum type="arabicPeriod" startAt="6"/>
            </a:pPr>
            <a:r>
              <a:rPr lang="en-US"/>
              <a:t>Create a </a:t>
            </a:r>
            <a:r>
              <a:rPr lang="en-US" b="1"/>
              <a:t>child class</a:t>
            </a:r>
            <a:r>
              <a:rPr lang="en-US"/>
              <a:t> that inherits from the parent class and extends its functionality.</a:t>
            </a:r>
          </a:p>
          <a:p>
            <a:pPr>
              <a:buFont typeface="+mj-lt"/>
              <a:buAutoNum type="arabicPeriod" startAt="6"/>
            </a:pPr>
            <a:r>
              <a:rPr lang="en-US"/>
              <a:t>Override a method in the child class to </a:t>
            </a:r>
            <a:r>
              <a:rPr lang="en-US" b="1"/>
              <a:t>add new behavior while reusing the parent class's method using super()</a:t>
            </a:r>
            <a:r>
              <a:rPr lang="en-US"/>
              <a:t>.</a:t>
            </a:r>
          </a:p>
          <a:p>
            <a:pPr>
              <a:buFont typeface="+mj-lt"/>
              <a:buAutoNum type="arabicPeriod" startAt="6"/>
            </a:pPr>
            <a:r>
              <a:rPr lang="en-US"/>
              <a:t>Create an instance of the child class and demonstrate </a:t>
            </a:r>
            <a:r>
              <a:rPr lang="en-US" b="1"/>
              <a:t>method overriding and inheritance</a:t>
            </a:r>
            <a:r>
              <a:rPr lang="en-US"/>
              <a:t>.</a:t>
            </a:r>
          </a:p>
          <a:p>
            <a:r>
              <a:rPr lang="en-US" b="1"/>
              <a:t>Step 4: Integrate Functions with Classes</a:t>
            </a:r>
          </a:p>
          <a:p>
            <a:pPr>
              <a:buFont typeface="+mj-lt"/>
              <a:buAutoNum type="arabicPeriod" startAt="9"/>
            </a:pPr>
            <a:r>
              <a:rPr lang="en-US"/>
              <a:t>Call a function inside a class method to </a:t>
            </a:r>
            <a:r>
              <a:rPr lang="en-US" b="1"/>
              <a:t>process data dynamically</a:t>
            </a:r>
            <a:r>
              <a:rPr lang="en-US"/>
              <a:t>.</a:t>
            </a:r>
          </a:p>
          <a:p>
            <a:pPr>
              <a:buFont typeface="+mj-lt"/>
              <a:buAutoNum type="arabicPeriod" startAt="9"/>
            </a:pPr>
            <a:r>
              <a:rPr lang="en-US"/>
              <a:t>Create a function that </a:t>
            </a:r>
            <a:r>
              <a:rPr lang="en-US" b="1"/>
              <a:t>returns an instance of a class</a:t>
            </a:r>
            <a:r>
              <a:rPr lang="en-US"/>
              <a:t>, demonstrating real-world use cases.</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88</a:t>
            </a:fld>
            <a:endParaRPr lang="en-US"/>
          </a:p>
        </p:txBody>
      </p:sp>
    </p:spTree>
    <p:extLst>
      <p:ext uri="{BB962C8B-B14F-4D97-AF65-F5344CB8AC3E}">
        <p14:creationId xmlns:p14="http://schemas.microsoft.com/office/powerpoint/2010/main" val="8157814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Mode: Sync</a:t>
            </a:r>
            <a:endParaRPr lang="en-IN" b="1">
              <a:cs typeface="Calibri"/>
            </a:endParaRPr>
          </a:p>
          <a:p>
            <a:r>
              <a:rPr lang="en-IN" b="1"/>
              <a:t>Estimated duration: 5 mins</a:t>
            </a:r>
            <a:endParaRPr lang="en-IN" b="1">
              <a:cs typeface="Calibri"/>
            </a:endParaRPr>
          </a:p>
          <a:p>
            <a:r>
              <a:rPr lang="en-IN" b="1"/>
              <a:t>Type: Instructor-led activity</a:t>
            </a:r>
            <a:endParaRPr lang="en-IN"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89</a:t>
            </a:fld>
            <a:endParaRPr lang="en-US"/>
          </a:p>
        </p:txBody>
      </p:sp>
    </p:spTree>
    <p:extLst>
      <p:ext uri="{BB962C8B-B14F-4D97-AF65-F5344CB8AC3E}">
        <p14:creationId xmlns:p14="http://schemas.microsoft.com/office/powerpoint/2010/main" val="9116752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Mode: Sync</a:t>
            </a:r>
            <a:endParaRPr lang="en-US" b="1">
              <a:cs typeface="Calibri"/>
            </a:endParaRPr>
          </a:p>
          <a:p>
            <a:r>
              <a:rPr lang="en-US" b="1"/>
              <a:t>Estimated duration: 5 to 10 mins</a:t>
            </a:r>
            <a:endParaRPr lang="en-US" b="1">
              <a:cs typeface="Calibri"/>
            </a:endParaRPr>
          </a:p>
          <a:p>
            <a:r>
              <a:rPr lang="en-US" b="1"/>
              <a:t>Type: Whole-Group Activity</a:t>
            </a:r>
            <a:endParaRPr lang="en-US" b="1">
              <a:cs typeface="Calibri"/>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90</a:t>
            </a:fld>
            <a:endParaRPr lang="en-US"/>
          </a:p>
        </p:txBody>
      </p:sp>
    </p:spTree>
    <p:extLst>
      <p:ext uri="{BB962C8B-B14F-4D97-AF65-F5344CB8AC3E}">
        <p14:creationId xmlns:p14="http://schemas.microsoft.com/office/powerpoint/2010/main" val="340820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panose="020B0502040204020203" pitchFamily="34" charset="0"/>
              </a:rPr>
              <a:t>Instructor Notes:</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Correct Answer: C def</a:t>
            </a:r>
            <a:br>
              <a:rPr lang="en-US"/>
            </a:br>
            <a:r>
              <a:rPr lang="en-US" b="1"/>
              <a:t>Explanation: </a:t>
            </a:r>
            <a:r>
              <a:rPr lang="en-US"/>
              <a:t>A function is defined using the keyword def, followed by a function name and parenthesis.​</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a:p>
        </p:txBody>
      </p:sp>
    </p:spTree>
    <p:extLst>
      <p:ext uri="{BB962C8B-B14F-4D97-AF65-F5344CB8AC3E}">
        <p14:creationId xmlns:p14="http://schemas.microsoft.com/office/powerpoint/2010/main" val="53501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_Name">
    <p:spTree>
      <p:nvGrpSpPr>
        <p:cNvPr id="1" name=""/>
        <p:cNvGrpSpPr/>
        <p:nvPr/>
      </p:nvGrpSpPr>
      <p:grpSpPr>
        <a:xfrm>
          <a:off x="0" y="0"/>
          <a:ext cx="0" cy="0"/>
          <a:chOff x="0" y="0"/>
          <a:chExt cx="0" cy="0"/>
        </a:xfrm>
      </p:grpSpPr>
      <p:pic>
        <p:nvPicPr>
          <p:cNvPr id="3" name="Picture 2" descr="A person standing next to a computer&#10;&#10;Description automatically generated">
            <a:extLst>
              <a:ext uri="{FF2B5EF4-FFF2-40B4-BE49-F238E27FC236}">
                <a16:creationId xmlns:a16="http://schemas.microsoft.com/office/drawing/2014/main" id="{D7E5C575-8255-8250-7D4D-2BD5FDAA98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2" name="Google Shape;24;p23">
            <a:extLst>
              <a:ext uri="{FF2B5EF4-FFF2-40B4-BE49-F238E27FC236}">
                <a16:creationId xmlns:a16="http://schemas.microsoft.com/office/drawing/2014/main" id="{83442771-4945-4956-FDAB-A1D7685C7D38}"/>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Course Name</a:t>
            </a:r>
          </a:p>
        </p:txBody>
      </p:sp>
    </p:spTree>
    <p:custDataLst>
      <p:tags r:id="rId1"/>
    </p:custDataLst>
    <p:extLst>
      <p:ext uri="{BB962C8B-B14F-4D97-AF65-F5344CB8AC3E}">
        <p14:creationId xmlns:p14="http://schemas.microsoft.com/office/powerpoint/2010/main" val="394927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ck 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527050" y="3050887"/>
            <a:ext cx="6673711" cy="3042226"/>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70"/>
            <a:ext cx="7538997" cy="523180"/>
          </a:xfrm>
          <a:prstGeom prst="rect">
            <a:avLst/>
          </a:prstGeom>
          <a:noFill/>
          <a:ln>
            <a:noFill/>
          </a:ln>
        </p:spPr>
        <p:txBody>
          <a:bodyPr spcFirstLastPara="1" wrap="square" lIns="91425" tIns="45700" rIns="91425" bIns="45700" anchor="t" anchorCtr="0">
            <a:spAutoFit/>
          </a:bodyPr>
          <a:lstStyle/>
          <a:p>
            <a:pPr algn="ctr"/>
            <a:r>
              <a:rPr lang="en-IN" sz="2800" b="1">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0"/>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361726"/>
            <a:ext cx="7315200" cy="910026"/>
          </a:xfrm>
          <a:prstGeom prst="rect">
            <a:avLst/>
          </a:prstGeom>
          <a:noFill/>
          <a:ln>
            <a:noFill/>
          </a:ln>
        </p:spPr>
        <p:txBody>
          <a:bodyPr spcFirstLastPara="1" wrap="square" lIns="91425" tIns="0" rIns="91425" bIns="0" anchor="ctr" anchorCtr="0">
            <a:sp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1"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9088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Guided Practice</a:t>
            </a:r>
            <a:endParaRPr lang="en-US" sz="1400" b="0" i="0" u="none" strike="noStrike" cap="none">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
        <p:nvSpPr>
          <p:cNvPr id="2" name="Text Placeholder 7">
            <a:extLst>
              <a:ext uri="{FF2B5EF4-FFF2-40B4-BE49-F238E27FC236}">
                <a16:creationId xmlns:a16="http://schemas.microsoft.com/office/drawing/2014/main" id="{17178723-0B69-BEF7-B3B3-DAFE72D44114}"/>
              </a:ext>
            </a:extLst>
          </p:cNvPr>
          <p:cNvSpPr txBox="1">
            <a:spLocks noGrp="1" noRot="1" noMove="1" noResize="1" noEditPoints="1" noAdjustHandles="1" noChangeArrowheads="1" noChangeShapeType="1"/>
          </p:cNvSpPr>
          <p:nvPr userDrawn="1"/>
        </p:nvSpPr>
        <p:spPr>
          <a:xfrm>
            <a:off x="1291857" y="179070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Overview</a:t>
            </a:r>
          </a:p>
        </p:txBody>
      </p:sp>
    </p:spTree>
    <p:custDataLst>
      <p:tags r:id="rId1"/>
    </p:custDataLst>
    <p:extLst>
      <p:ext uri="{BB962C8B-B14F-4D97-AF65-F5344CB8AC3E}">
        <p14:creationId xmlns:p14="http://schemas.microsoft.com/office/powerpoint/2010/main" val="308479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6"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6"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0" y="269818"/>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8"/>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158503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actice Project">
    <p:spTree>
      <p:nvGrpSpPr>
        <p:cNvPr id="1" name=""/>
        <p:cNvGrpSpPr/>
        <p:nvPr/>
      </p:nvGrpSpPr>
      <p:grpSpPr>
        <a:xfrm>
          <a:off x="0" y="0"/>
          <a:ext cx="0" cy="0"/>
          <a:chOff x="0" y="0"/>
          <a:chExt cx="0" cy="0"/>
        </a:xfrm>
      </p:grpSpPr>
      <p:pic>
        <p:nvPicPr>
          <p:cNvPr id="3" name="Picture 2" descr="A blue arrow pointing to a white rectangle&#10;&#10;Description automatically generated">
            <a:extLst>
              <a:ext uri="{FF2B5EF4-FFF2-40B4-BE49-F238E27FC236}">
                <a16:creationId xmlns:a16="http://schemas.microsoft.com/office/drawing/2014/main" id="{96657892-362A-F37C-A2F8-51A45BE902F8}"/>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0" y="139700"/>
            <a:ext cx="16256000" cy="9144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6DDCF134-CF20-6E44-ABC8-EE9E7C9983AC}"/>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0" y="852488"/>
            <a:ext cx="16256000" cy="9144000"/>
          </a:xfrm>
          <a:prstGeom prst="rect">
            <a:avLst/>
          </a:prstGeom>
        </p:spPr>
      </p:pic>
      <p:sp>
        <p:nvSpPr>
          <p:cNvPr id="5" name="Text Placeholder 6">
            <a:extLst>
              <a:ext uri="{FF2B5EF4-FFF2-40B4-BE49-F238E27FC236}">
                <a16:creationId xmlns:a16="http://schemas.microsoft.com/office/drawing/2014/main" id="{63E0DF35-6C1D-2D94-E202-E99EDCE6F683}"/>
              </a:ext>
            </a:extLst>
          </p:cNvPr>
          <p:cNvSpPr>
            <a:spLocks noGrp="1"/>
          </p:cNvSpPr>
          <p:nvPr>
            <p:ph type="body" sz="quarter" idx="10" hasCustomPrompt="1"/>
          </p:nvPr>
        </p:nvSpPr>
        <p:spPr>
          <a:xfrm>
            <a:off x="4840224" y="2267712"/>
            <a:ext cx="10277856" cy="5920945"/>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project overview</a:t>
            </a:r>
          </a:p>
        </p:txBody>
      </p:sp>
      <p:sp>
        <p:nvSpPr>
          <p:cNvPr id="6" name="Google Shape;60;p31">
            <a:extLst>
              <a:ext uri="{FF2B5EF4-FFF2-40B4-BE49-F238E27FC236}">
                <a16:creationId xmlns:a16="http://schemas.microsoft.com/office/drawing/2014/main" id="{2069B2B0-74D9-6EC9-A7E7-FB0B482FF634}"/>
              </a:ext>
            </a:extLst>
          </p:cNvPr>
          <p:cNvSpPr/>
          <p:nvPr userDrawn="1"/>
        </p:nvSpPr>
        <p:spPr>
          <a:xfrm>
            <a:off x="5460365" y="267970"/>
            <a:ext cx="5335271"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Practice Project</a:t>
            </a:r>
            <a:endParaRPr lang="en-US" sz="1400" b="0" i="0" u="none" strike="noStrike" cap="none">
              <a:solidFill>
                <a:schemeClr val="tx1">
                  <a:lumMod val="75000"/>
                  <a:lumOff val="25000"/>
                </a:schemeClr>
              </a:solidFill>
              <a:latin typeface="Arial"/>
              <a:ea typeface="Arial"/>
              <a:cs typeface="Arial"/>
              <a:sym typeface="Arial"/>
            </a:endParaRPr>
          </a:p>
        </p:txBody>
      </p:sp>
      <p:sp>
        <p:nvSpPr>
          <p:cNvPr id="7" name="Text Placeholder 6">
            <a:extLst>
              <a:ext uri="{FF2B5EF4-FFF2-40B4-BE49-F238E27FC236}">
                <a16:creationId xmlns:a16="http://schemas.microsoft.com/office/drawing/2014/main" id="{B113240B-D19C-6E66-CF57-3D026B20E0EA}"/>
              </a:ext>
            </a:extLst>
          </p:cNvPr>
          <p:cNvSpPr>
            <a:spLocks noGrp="1"/>
          </p:cNvSpPr>
          <p:nvPr>
            <p:ph type="body" sz="quarter" idx="13" hasCustomPrompt="1"/>
          </p:nvPr>
        </p:nvSpPr>
        <p:spPr>
          <a:xfrm>
            <a:off x="4840224" y="1576578"/>
            <a:ext cx="1027785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Click to Add Project Name</a:t>
            </a:r>
          </a:p>
        </p:txBody>
      </p:sp>
      <p:sp>
        <p:nvSpPr>
          <p:cNvPr id="8" name="Brandline">
            <a:extLst>
              <a:ext uri="{FF2B5EF4-FFF2-40B4-BE49-F238E27FC236}">
                <a16:creationId xmlns:a16="http://schemas.microsoft.com/office/drawing/2014/main" id="{1E44A2A7-9B1F-B2CD-9E13-0443D7201C62}"/>
              </a:ext>
            </a:extLst>
          </p:cNvPr>
          <p:cNvSpPr/>
          <p:nvPr userDrawn="1"/>
        </p:nvSpPr>
        <p:spPr>
          <a:xfrm>
            <a:off x="6400800" y="816324"/>
            <a:ext cx="3468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itting at a desk writing on a paper&#10;&#10;Description automatically generated">
            <a:extLst>
              <a:ext uri="{FF2B5EF4-FFF2-40B4-BE49-F238E27FC236}">
                <a16:creationId xmlns:a16="http://schemas.microsoft.com/office/drawing/2014/main" id="{BABBE4AB-C911-BF47-DD35-CF2F409FEE45}"/>
              </a:ext>
            </a:extLst>
          </p:cNvPr>
          <p:cNvPicPr/>
          <p:nvPr userDrawn="1"/>
        </p:nvPicPr>
        <p:blipFill>
          <a:blip r:embed="rId5">
            <a:extLst>
              <a:ext uri="{28A0092B-C50C-407E-A947-70E740481C1C}">
                <a14:useLocalDpi xmlns:a14="http://schemas.microsoft.com/office/drawing/2010/main" val="0"/>
              </a:ext>
            </a:extLst>
          </a:blip>
          <a:stretch>
            <a:fillRect/>
          </a:stretch>
        </p:blipFill>
        <p:spPr>
          <a:xfrm>
            <a:off x="159778" y="2451100"/>
            <a:ext cx="3232229" cy="3886200"/>
          </a:xfrm>
          <a:prstGeom prst="rect">
            <a:avLst/>
          </a:prstGeom>
        </p:spPr>
      </p:pic>
    </p:spTree>
    <p:custDataLst>
      <p:tags r:id="rId1"/>
    </p:custDataLst>
    <p:extLst>
      <p:ext uri="{BB962C8B-B14F-4D97-AF65-F5344CB8AC3E}">
        <p14:creationId xmlns:p14="http://schemas.microsoft.com/office/powerpoint/2010/main" val="315094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End Project" preserve="1" userDrawn="1">
  <p:cSld name="Additional Resources">
    <p:spTree>
      <p:nvGrpSpPr>
        <p:cNvPr id="1" name="Shape 150"/>
        <p:cNvGrpSpPr/>
        <p:nvPr/>
      </p:nvGrpSpPr>
      <p:grpSpPr>
        <a:xfrm>
          <a:off x="0" y="0"/>
          <a:ext cx="0" cy="0"/>
          <a:chOff x="0" y="0"/>
          <a:chExt cx="0" cy="0"/>
        </a:xfrm>
      </p:grpSpPr>
      <p:pic>
        <p:nvPicPr>
          <p:cNvPr id="11" name="Picture 10" descr="A white rectangular object with black border&#10;&#10;Description automatically generated">
            <a:extLst>
              <a:ext uri="{FF2B5EF4-FFF2-40B4-BE49-F238E27FC236}">
                <a16:creationId xmlns:a16="http://schemas.microsoft.com/office/drawing/2014/main" id="{A1C0FA6B-1F84-3039-AE49-396336D832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5942" y="319314"/>
            <a:ext cx="14643100" cy="8236744"/>
          </a:xfrm>
          <a:prstGeom prst="rect">
            <a:avLst/>
          </a:prstGeom>
        </p:spPr>
      </p:pic>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hasCustomPrompt="1"/>
          </p:nvPr>
        </p:nvSpPr>
        <p:spPr>
          <a:xfrm>
            <a:off x="5321516" y="1524433"/>
            <a:ext cx="9815068" cy="5827343"/>
          </a:xfrm>
          <a:prstGeom prst="rect">
            <a:avLst/>
          </a:prstGeom>
        </p:spPr>
        <p:txBody>
          <a:bodyPr/>
          <a:lstStyle>
            <a:lvl1pPr marL="342000" indent="-342900">
              <a:lnSpc>
                <a:spcPct val="114000"/>
              </a:lnSpc>
              <a:spcBef>
                <a:spcPts val="10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Bullet point 1</a:t>
            </a:r>
          </a:p>
          <a:p>
            <a:pPr lvl="0"/>
            <a:r>
              <a:rPr lang="en-US"/>
              <a:t>Bullet point 2 </a:t>
            </a:r>
          </a:p>
          <a:p>
            <a:pPr lvl="0"/>
            <a:endParaRPr lang="en-US"/>
          </a:p>
        </p:txBody>
      </p:sp>
      <p:sp>
        <p:nvSpPr>
          <p:cNvPr id="8" name="Google Shape;60;p31">
            <a:extLst>
              <a:ext uri="{FF2B5EF4-FFF2-40B4-BE49-F238E27FC236}">
                <a16:creationId xmlns:a16="http://schemas.microsoft.com/office/drawing/2014/main" id="{1BB282A6-5AC6-C5B9-DCE6-C1C9E190BB26}"/>
              </a:ext>
            </a:extLst>
          </p:cNvPr>
          <p:cNvSpPr>
            <a:spLocks noGrp="1" noRot="1" noMove="1" noResize="1" noEditPoints="1" noAdjustHandles="1" noChangeArrowheads="1" noChangeShapeType="1"/>
          </p:cNvSpPr>
          <p:nvPr userDrawn="1"/>
        </p:nvSpPr>
        <p:spPr>
          <a:xfrm>
            <a:off x="5929497" y="267970"/>
            <a:ext cx="4397007"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Additional Resources</a:t>
            </a:r>
            <a:endParaRPr lang="en-US" sz="1400" b="0" i="0" u="none" strike="noStrike" cap="none">
              <a:solidFill>
                <a:schemeClr val="tx1">
                  <a:lumMod val="75000"/>
                  <a:lumOff val="25000"/>
                </a:schemeClr>
              </a:solidFill>
              <a:latin typeface="Arial"/>
              <a:ea typeface="Arial"/>
              <a:cs typeface="Arial"/>
              <a:sym typeface="Arial"/>
            </a:endParaRPr>
          </a:p>
        </p:txBody>
      </p:sp>
      <p:pic>
        <p:nvPicPr>
          <p:cNvPr id="12" name="Picture 11">
            <a:extLst>
              <a:ext uri="{FF2B5EF4-FFF2-40B4-BE49-F238E27FC236}">
                <a16:creationId xmlns:a16="http://schemas.microsoft.com/office/drawing/2014/main" id="{CB5A2BAD-9827-25F2-4D00-60124A7CD6D6}"/>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11008"/>
          <a:stretch/>
        </p:blipFill>
        <p:spPr>
          <a:xfrm>
            <a:off x="0" y="3210260"/>
            <a:ext cx="4741223" cy="2418192"/>
          </a:xfrm>
          <a:prstGeom prst="rect">
            <a:avLst/>
          </a:prstGeom>
        </p:spPr>
      </p:pic>
      <p:sp>
        <p:nvSpPr>
          <p:cNvPr id="3" name="Brandline">
            <a:extLst>
              <a:ext uri="{FF2B5EF4-FFF2-40B4-BE49-F238E27FC236}">
                <a16:creationId xmlns:a16="http://schemas.microsoft.com/office/drawing/2014/main" id="{FD181469-5F16-209F-6CF1-CD77793C651A}"/>
              </a:ext>
            </a:extLst>
          </p:cNvPr>
          <p:cNvSpPr>
            <a:spLocks noGrp="1" noRot="1" noMove="1" noResize="1" noEditPoints="1" noAdjustHandles="1" noChangeArrowheads="1" noChangeShapeType="1"/>
          </p:cNvSpPr>
          <p:nvPr userDrawn="1"/>
        </p:nvSpPr>
        <p:spPr>
          <a:xfrm>
            <a:off x="5803900" y="816324"/>
            <a:ext cx="4666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sp>
        <p:nvSpPr>
          <p:cNvPr id="207" name="Google Shape;207;p41"/>
          <p:cNvSpPr>
            <a:spLocks noGrp="1" noRot="1" noMove="1" noResize="1" noEditPoints="1" noAdjustHandles="1" noChangeArrowheads="1" noChangeShapeType="1"/>
          </p:cNvSpPr>
          <p:nvPr/>
        </p:nvSpPr>
        <p:spPr>
          <a:xfrm>
            <a:off x="5718038" y="3182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What’s Next?</a:t>
            </a:r>
            <a:endParaRPr sz="2800" b="1">
              <a:solidFill>
                <a:schemeClr val="tx1">
                  <a:lumMod val="75000"/>
                  <a:lumOff val="25000"/>
                </a:schemeClr>
              </a:solidFill>
              <a:latin typeface="Open Sans"/>
              <a:ea typeface="Open Sans"/>
              <a:cs typeface="Open Sans"/>
              <a:sym typeface="Arial"/>
            </a:endParaRPr>
          </a:p>
        </p:txBody>
      </p:sp>
      <p:sp>
        <p:nvSpPr>
          <p:cNvPr id="2" name="Text Placeholder 6">
            <a:extLst>
              <a:ext uri="{FF2B5EF4-FFF2-40B4-BE49-F238E27FC236}">
                <a16:creationId xmlns:a16="http://schemas.microsoft.com/office/drawing/2014/main" id="{D2FC2C7E-8A49-2CEC-03BB-CC867547C5FA}"/>
              </a:ext>
            </a:extLst>
          </p:cNvPr>
          <p:cNvSpPr>
            <a:spLocks noGrp="1" noRot="1" noMove="1" noResize="1" noEditPoints="1" noAdjustHandles="1" noChangeArrowheads="1" noChangeShapeType="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Brandline">
            <a:extLst>
              <a:ext uri="{FF2B5EF4-FFF2-40B4-BE49-F238E27FC236}">
                <a16:creationId xmlns:a16="http://schemas.microsoft.com/office/drawing/2014/main" id="{F12BE2B2-BC3C-F401-94E2-8BDFB2182353}"/>
              </a:ext>
            </a:extLst>
          </p:cNvPr>
          <p:cNvSpPr>
            <a:spLocks noGrp="1" noRot="1" noMove="1" noResize="1" noEditPoints="1" noAdjustHandles="1" noChangeArrowheads="1" noChangeShapeType="1"/>
          </p:cNvSpPr>
          <p:nvPr userDrawn="1"/>
        </p:nvSpPr>
        <p:spPr>
          <a:xfrm>
            <a:off x="6692900" y="816324"/>
            <a:ext cx="28879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99609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cussion-Content" preserve="1" userDrawn="1">
  <p:cSld name="QandA">
    <p:spTree>
      <p:nvGrpSpPr>
        <p:cNvPr id="1" name="Shape 161"/>
        <p:cNvGrpSpPr/>
        <p:nvPr/>
      </p:nvGrpSpPr>
      <p:grpSpPr>
        <a:xfrm>
          <a:off x="0" y="0"/>
          <a:ext cx="0" cy="0"/>
          <a:chOff x="0" y="0"/>
          <a:chExt cx="0" cy="0"/>
        </a:xfrm>
      </p:grpSpPr>
      <p:pic>
        <p:nvPicPr>
          <p:cNvPr id="2" name="Google Shape;55;p28">
            <a:extLst>
              <a:ext uri="{FF2B5EF4-FFF2-40B4-BE49-F238E27FC236}">
                <a16:creationId xmlns:a16="http://schemas.microsoft.com/office/drawing/2014/main" id="{A550541B-DFAF-618F-498E-A0C8F067CD7D}"/>
              </a:ext>
            </a:extLst>
          </p:cNvPr>
          <p:cNvPicPr preferRelativeResize="0">
            <a:picLocks noGrp="1" noRot="1" noMove="1" noResize="1" noEditPoints="1" noAdjustHandles="1" noChangeArrowheads="1" noChangeShapeType="1" noCrop="1"/>
          </p:cNvPicPr>
          <p:nvPr userDrawn="1"/>
        </p:nvPicPr>
        <p:blipFill>
          <a:blip r:embed="rId3"/>
          <a:srcRect/>
          <a:stretch/>
        </p:blipFill>
        <p:spPr>
          <a:xfrm>
            <a:off x="0" y="-1814"/>
            <a:ext cx="16255998" cy="9143999"/>
          </a:xfrm>
          <a:prstGeom prst="rect">
            <a:avLst/>
          </a:prstGeom>
          <a:noFill/>
          <a:ln>
            <a:noFill/>
          </a:ln>
        </p:spPr>
      </p:pic>
      <p:pic>
        <p:nvPicPr>
          <p:cNvPr id="5" name="Graphic 4">
            <a:extLst>
              <a:ext uri="{FF2B5EF4-FFF2-40B4-BE49-F238E27FC236}">
                <a16:creationId xmlns:a16="http://schemas.microsoft.com/office/drawing/2014/main" id="{82E131DA-8692-40F5-8051-6490DEBC3CDA}"/>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5706602" y="2108200"/>
            <a:ext cx="4842796" cy="5321300"/>
          </a:xfrm>
          <a:prstGeom prst="rect">
            <a:avLst/>
          </a:prstGeom>
        </p:spPr>
      </p:pic>
      <p:sp>
        <p:nvSpPr>
          <p:cNvPr id="6" name="Google Shape;60;p31">
            <a:extLst>
              <a:ext uri="{FF2B5EF4-FFF2-40B4-BE49-F238E27FC236}">
                <a16:creationId xmlns:a16="http://schemas.microsoft.com/office/drawing/2014/main" id="{E1DEFEB1-92EC-424A-7D59-ED327701D859}"/>
              </a:ext>
            </a:extLst>
          </p:cNvPr>
          <p:cNvSpPr>
            <a:spLocks noGrp="1" noRot="1" noMove="1" noResize="1" noEditPoints="1" noAdjustHandles="1" noChangeArrowheads="1" noChangeShapeType="1"/>
          </p:cNvSpPr>
          <p:nvPr userDrawn="1"/>
        </p:nvSpPr>
        <p:spPr>
          <a:xfrm>
            <a:off x="7421960" y="282000"/>
            <a:ext cx="1412081" cy="523180"/>
          </a:xfrm>
          <a:prstGeom prst="rect">
            <a:avLst/>
          </a:prstGeom>
          <a:noFill/>
          <a:ln>
            <a:noFill/>
          </a:ln>
        </p:spPr>
        <p:txBody>
          <a:bodyPr spcFirstLastPara="1" wrap="square" lIns="91425" tIns="45700" rIns="91425" bIns="45700" anchor="t" anchorCtr="0">
            <a:spAutoFit/>
          </a:bodyPr>
          <a:lstStyle/>
          <a:p>
            <a:pPr marL="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Q&amp;A</a:t>
            </a:r>
          </a:p>
        </p:txBody>
      </p:sp>
      <p:sp>
        <p:nvSpPr>
          <p:cNvPr id="3" name="Brandline">
            <a:extLst>
              <a:ext uri="{FF2B5EF4-FFF2-40B4-BE49-F238E27FC236}">
                <a16:creationId xmlns:a16="http://schemas.microsoft.com/office/drawing/2014/main" id="{7F606CF9-6434-5C47-4B93-17E62FD13B97}"/>
              </a:ext>
            </a:extLst>
          </p:cNvPr>
          <p:cNvSpPr>
            <a:spLocks noGrp="1" noRot="1" noMove="1" noResize="1" noEditPoints="1" noAdjustHandles="1" noChangeArrowheads="1" noChangeShapeType="1"/>
          </p:cNvSpPr>
          <p:nvPr userDrawn="1"/>
        </p:nvSpPr>
        <p:spPr>
          <a:xfrm>
            <a:off x="7632701" y="816324"/>
            <a:ext cx="99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97160004"/>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opic Name">
  <p:cSld name="1_Topic Name">
    <p:spTree>
      <p:nvGrpSpPr>
        <p:cNvPr id="1"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a:stretch/>
        </p:blipFill>
        <p:spPr>
          <a:xfrm>
            <a:off x="1" y="1"/>
            <a:ext cx="16255998" cy="9143998"/>
          </a:xfrm>
          <a:prstGeom prst="rect">
            <a:avLst/>
          </a:prstGeom>
          <a:noFill/>
          <a:ln>
            <a:noFill/>
          </a:ln>
        </p:spPr>
      </p:pic>
      <p:sp>
        <p:nvSpPr>
          <p:cNvPr id="75" name="Google Shape;75;p18"/>
          <p:cNvSpPr txBox="1">
            <a:spLocks noGrp="1"/>
          </p:cNvSpPr>
          <p:nvPr>
            <p:ph type="body" idx="1"/>
          </p:nvPr>
        </p:nvSpPr>
        <p:spPr>
          <a:xfrm>
            <a:off x="1" y="4114800"/>
            <a:ext cx="16256002" cy="914400"/>
          </a:xfrm>
          <a:prstGeom prst="rect">
            <a:avLst/>
          </a:prstGeom>
          <a:noFill/>
          <a:ln>
            <a:noFill/>
          </a:ln>
        </p:spPr>
        <p:txBody>
          <a:bodyPr spcFirstLastPara="1" wrap="square" lIns="51425" tIns="51425" rIns="51425" bIns="51425" anchor="t" anchorCtr="0">
            <a:noAutofit/>
          </a:bodyPr>
          <a:lstStyle>
            <a:lvl1pPr marL="812810" lvl="0" indent="-406405" algn="ctr">
              <a:lnSpc>
                <a:spcPct val="114000"/>
              </a:lnSpc>
              <a:spcBef>
                <a:spcPts val="0"/>
              </a:spcBef>
              <a:spcAft>
                <a:spcPts val="0"/>
              </a:spcAft>
              <a:buClr>
                <a:srgbClr val="404040"/>
              </a:buClr>
              <a:buSzPts val="1600"/>
              <a:buNone/>
              <a:defRPr sz="2844" b="1" i="0" u="none" strike="noStrike" cap="none">
                <a:solidFill>
                  <a:srgbClr val="404040"/>
                </a:solidFill>
                <a:latin typeface="Open Sans"/>
                <a:ea typeface="Open Sans"/>
                <a:cs typeface="Open Sans"/>
                <a:sym typeface="Open Sans"/>
              </a:defRPr>
            </a:lvl1pPr>
            <a:lvl2pPr marL="1625620" lvl="1" indent="-564452" algn="l">
              <a:lnSpc>
                <a:spcPct val="90000"/>
              </a:lnSpc>
              <a:spcBef>
                <a:spcPts val="533"/>
              </a:spcBef>
              <a:spcAft>
                <a:spcPts val="0"/>
              </a:spcAft>
              <a:buClr>
                <a:srgbClr val="3F3F3F"/>
              </a:buClr>
              <a:buSzPts val="1400"/>
              <a:buChar char="•"/>
              <a:defRPr/>
            </a:lvl2pPr>
            <a:lvl3pPr marL="2438430" lvl="2" indent="-530584" algn="l">
              <a:lnSpc>
                <a:spcPct val="90000"/>
              </a:lnSpc>
              <a:spcBef>
                <a:spcPts val="533"/>
              </a:spcBef>
              <a:spcAft>
                <a:spcPts val="0"/>
              </a:spcAft>
              <a:buClr>
                <a:srgbClr val="3F3F3F"/>
              </a:buClr>
              <a:buSzPts val="1100"/>
              <a:buChar char="•"/>
              <a:defRPr/>
            </a:lvl3pPr>
            <a:lvl4pPr marL="3251241" lvl="3" indent="-519295" algn="l">
              <a:lnSpc>
                <a:spcPct val="90000"/>
              </a:lnSpc>
              <a:spcBef>
                <a:spcPts val="533"/>
              </a:spcBef>
              <a:spcAft>
                <a:spcPts val="0"/>
              </a:spcAft>
              <a:buClr>
                <a:schemeClr val="dk1"/>
              </a:buClr>
              <a:buSzPts val="1000"/>
              <a:buChar char="•"/>
              <a:defRPr/>
            </a:lvl4pPr>
            <a:lvl5pPr marL="4064051" lvl="4" indent="-519295" algn="l">
              <a:lnSpc>
                <a:spcPct val="90000"/>
              </a:lnSpc>
              <a:spcBef>
                <a:spcPts val="533"/>
              </a:spcBef>
              <a:spcAft>
                <a:spcPts val="0"/>
              </a:spcAft>
              <a:buClr>
                <a:schemeClr val="dk1"/>
              </a:buClr>
              <a:buSzPts val="1000"/>
              <a:buChar char="•"/>
              <a:defRPr/>
            </a:lvl5pPr>
            <a:lvl6pPr marL="4876861" lvl="5" indent="-519295" algn="l">
              <a:lnSpc>
                <a:spcPct val="90000"/>
              </a:lnSpc>
              <a:spcBef>
                <a:spcPts val="533"/>
              </a:spcBef>
              <a:spcAft>
                <a:spcPts val="0"/>
              </a:spcAft>
              <a:buClr>
                <a:schemeClr val="dk1"/>
              </a:buClr>
              <a:buSzPts val="1000"/>
              <a:buChar char="•"/>
              <a:defRPr/>
            </a:lvl6pPr>
            <a:lvl7pPr marL="5689671" lvl="6" indent="-519295" algn="l">
              <a:lnSpc>
                <a:spcPct val="90000"/>
              </a:lnSpc>
              <a:spcBef>
                <a:spcPts val="533"/>
              </a:spcBef>
              <a:spcAft>
                <a:spcPts val="0"/>
              </a:spcAft>
              <a:buClr>
                <a:schemeClr val="dk1"/>
              </a:buClr>
              <a:buSzPts val="1000"/>
              <a:buChar char="•"/>
              <a:defRPr/>
            </a:lvl7pPr>
            <a:lvl8pPr marL="6502481" lvl="7" indent="-519295" algn="l">
              <a:lnSpc>
                <a:spcPct val="90000"/>
              </a:lnSpc>
              <a:spcBef>
                <a:spcPts val="533"/>
              </a:spcBef>
              <a:spcAft>
                <a:spcPts val="0"/>
              </a:spcAft>
              <a:buClr>
                <a:schemeClr val="dk1"/>
              </a:buClr>
              <a:buSzPts val="1000"/>
              <a:buChar char="•"/>
              <a:defRPr/>
            </a:lvl8pPr>
            <a:lvl9pPr marL="7315291" lvl="8" indent="-519295" algn="l">
              <a:lnSpc>
                <a:spcPct val="90000"/>
              </a:lnSpc>
              <a:spcBef>
                <a:spcPts val="533"/>
              </a:spcBef>
              <a:spcAft>
                <a:spcPts val="0"/>
              </a:spcAft>
              <a:buClr>
                <a:schemeClr val="dk1"/>
              </a:buClr>
              <a:buSzPts val="1000"/>
              <a:buChar char="•"/>
              <a:defRPr/>
            </a:lvl9pPr>
          </a:lstStyle>
          <a:p>
            <a:endParaRPr/>
          </a:p>
        </p:txBody>
      </p:sp>
    </p:spTree>
    <p:extLst>
      <p:ext uri="{BB962C8B-B14F-4D97-AF65-F5344CB8AC3E}">
        <p14:creationId xmlns:p14="http://schemas.microsoft.com/office/powerpoint/2010/main" val="2084202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76"/>
        <p:cNvGrpSpPr/>
        <p:nvPr/>
      </p:nvGrpSpPr>
      <p:grpSpPr>
        <a:xfrm>
          <a:off x="0" y="0"/>
          <a:ext cx="0" cy="0"/>
          <a:chOff x="0" y="0"/>
          <a:chExt cx="0" cy="0"/>
        </a:xfrm>
      </p:grpSpPr>
      <p:pic>
        <p:nvPicPr>
          <p:cNvPr id="77" name="Google Shape;77;p19"/>
          <p:cNvPicPr preferRelativeResize="0"/>
          <p:nvPr/>
        </p:nvPicPr>
        <p:blipFill rotWithShape="1">
          <a:blip r:embed="rId2">
            <a:alphaModFix/>
          </a:blip>
          <a:srcRect/>
          <a:stretch/>
        </p:blipFill>
        <p:spPr>
          <a:xfrm>
            <a:off x="1" y="1"/>
            <a:ext cx="16255998" cy="9143998"/>
          </a:xfrm>
          <a:prstGeom prst="rect">
            <a:avLst/>
          </a:prstGeom>
          <a:noFill/>
          <a:ln>
            <a:noFill/>
          </a:ln>
        </p:spPr>
      </p:pic>
      <p:sp>
        <p:nvSpPr>
          <p:cNvPr id="78" name="Google Shape;78;p19"/>
          <p:cNvSpPr txBox="1">
            <a:spLocks noGrp="1"/>
          </p:cNvSpPr>
          <p:nvPr>
            <p:ph type="body" idx="1"/>
          </p:nvPr>
        </p:nvSpPr>
        <p:spPr>
          <a:xfrm>
            <a:off x="1291859" y="2603121"/>
            <a:ext cx="13696997" cy="5527419"/>
          </a:xfrm>
          <a:prstGeom prst="rect">
            <a:avLst/>
          </a:prstGeom>
          <a:noFill/>
          <a:ln>
            <a:noFill/>
          </a:ln>
        </p:spPr>
        <p:txBody>
          <a:bodyPr spcFirstLastPara="1" wrap="square" lIns="51425" tIns="0" rIns="51425" bIns="0" anchor="t" anchorCtr="0">
            <a:normAutofit/>
          </a:bodyPr>
          <a:lstStyle>
            <a:lvl1pPr marL="812810" lvl="0" indent="-406405" algn="l">
              <a:lnSpc>
                <a:spcPct val="114000"/>
              </a:lnSpc>
              <a:spcBef>
                <a:spcPts val="0"/>
              </a:spcBef>
              <a:spcAft>
                <a:spcPts val="0"/>
              </a:spcAft>
              <a:buClr>
                <a:srgbClr val="3F3F3F"/>
              </a:buClr>
              <a:buSzPts val="1200"/>
              <a:buNone/>
              <a:defRPr sz="2133">
                <a:solidFill>
                  <a:srgbClr val="3F3F3F"/>
                </a:solidFill>
                <a:latin typeface="Open Sans"/>
                <a:ea typeface="Open Sans"/>
                <a:cs typeface="Open Sans"/>
                <a:sym typeface="Open Sans"/>
              </a:defRPr>
            </a:lvl1pPr>
            <a:lvl2pPr marL="1625620" lvl="1" indent="-519295" algn="l">
              <a:lnSpc>
                <a:spcPct val="114000"/>
              </a:lnSpc>
              <a:spcBef>
                <a:spcPts val="533"/>
              </a:spcBef>
              <a:spcAft>
                <a:spcPts val="0"/>
              </a:spcAft>
              <a:buClr>
                <a:srgbClr val="3F3F3F"/>
              </a:buClr>
              <a:buSzPts val="1000"/>
              <a:buChar char="•"/>
              <a:defRPr/>
            </a:lvl2pPr>
            <a:lvl3pPr marL="2438430" lvl="2" indent="-519295" algn="l">
              <a:lnSpc>
                <a:spcPct val="114000"/>
              </a:lnSpc>
              <a:spcBef>
                <a:spcPts val="533"/>
              </a:spcBef>
              <a:spcAft>
                <a:spcPts val="0"/>
              </a:spcAft>
              <a:buClr>
                <a:srgbClr val="3F3F3F"/>
              </a:buClr>
              <a:buSzPts val="1000"/>
              <a:buChar char="•"/>
              <a:defRPr/>
            </a:lvl3pPr>
            <a:lvl4pPr marL="3251241" lvl="3" indent="-519295" algn="l">
              <a:lnSpc>
                <a:spcPct val="90000"/>
              </a:lnSpc>
              <a:spcBef>
                <a:spcPts val="533"/>
              </a:spcBef>
              <a:spcAft>
                <a:spcPts val="0"/>
              </a:spcAft>
              <a:buClr>
                <a:schemeClr val="dk1"/>
              </a:buClr>
              <a:buSzPts val="1000"/>
              <a:buChar char="•"/>
              <a:defRPr/>
            </a:lvl4pPr>
            <a:lvl5pPr marL="4064051" lvl="4" indent="-519295" algn="l">
              <a:lnSpc>
                <a:spcPct val="90000"/>
              </a:lnSpc>
              <a:spcBef>
                <a:spcPts val="533"/>
              </a:spcBef>
              <a:spcAft>
                <a:spcPts val="0"/>
              </a:spcAft>
              <a:buClr>
                <a:schemeClr val="dk1"/>
              </a:buClr>
              <a:buSzPts val="1000"/>
              <a:buChar char="•"/>
              <a:defRPr/>
            </a:lvl5pPr>
            <a:lvl6pPr marL="4876861" lvl="5" indent="-519295" algn="l">
              <a:lnSpc>
                <a:spcPct val="90000"/>
              </a:lnSpc>
              <a:spcBef>
                <a:spcPts val="533"/>
              </a:spcBef>
              <a:spcAft>
                <a:spcPts val="0"/>
              </a:spcAft>
              <a:buClr>
                <a:schemeClr val="dk1"/>
              </a:buClr>
              <a:buSzPts val="1000"/>
              <a:buChar char="•"/>
              <a:defRPr/>
            </a:lvl6pPr>
            <a:lvl7pPr marL="5689671" lvl="6" indent="-519295" algn="l">
              <a:lnSpc>
                <a:spcPct val="90000"/>
              </a:lnSpc>
              <a:spcBef>
                <a:spcPts val="533"/>
              </a:spcBef>
              <a:spcAft>
                <a:spcPts val="0"/>
              </a:spcAft>
              <a:buClr>
                <a:schemeClr val="dk1"/>
              </a:buClr>
              <a:buSzPts val="1000"/>
              <a:buChar char="•"/>
              <a:defRPr/>
            </a:lvl7pPr>
            <a:lvl8pPr marL="6502481" lvl="7" indent="-519295" algn="l">
              <a:lnSpc>
                <a:spcPct val="90000"/>
              </a:lnSpc>
              <a:spcBef>
                <a:spcPts val="533"/>
              </a:spcBef>
              <a:spcAft>
                <a:spcPts val="0"/>
              </a:spcAft>
              <a:buClr>
                <a:schemeClr val="dk1"/>
              </a:buClr>
              <a:buSzPts val="1000"/>
              <a:buChar char="•"/>
              <a:defRPr/>
            </a:lvl8pPr>
            <a:lvl9pPr marL="7315291" lvl="8" indent="-519295" algn="l">
              <a:lnSpc>
                <a:spcPct val="90000"/>
              </a:lnSpc>
              <a:spcBef>
                <a:spcPts val="533"/>
              </a:spcBef>
              <a:spcAft>
                <a:spcPts val="0"/>
              </a:spcAft>
              <a:buClr>
                <a:schemeClr val="dk1"/>
              </a:buClr>
              <a:buSzPts val="1000"/>
              <a:buChar char="•"/>
              <a:defRPr/>
            </a:lvl9pPr>
          </a:lstStyle>
          <a:p>
            <a:endParaRPr/>
          </a:p>
        </p:txBody>
      </p:sp>
      <p:sp>
        <p:nvSpPr>
          <p:cNvPr id="79" name="Google Shape;79;p19"/>
          <p:cNvSpPr txBox="1">
            <a:spLocks noGrp="1"/>
          </p:cNvSpPr>
          <p:nvPr>
            <p:ph type="body" idx="2"/>
          </p:nvPr>
        </p:nvSpPr>
        <p:spPr>
          <a:xfrm>
            <a:off x="1291858" y="1512834"/>
            <a:ext cx="13696999" cy="903776"/>
          </a:xfrm>
          <a:prstGeom prst="rect">
            <a:avLst/>
          </a:prstGeom>
          <a:noFill/>
          <a:ln>
            <a:noFill/>
          </a:ln>
        </p:spPr>
        <p:txBody>
          <a:bodyPr spcFirstLastPara="1" wrap="square" lIns="51425" tIns="0" rIns="51425" bIns="0" anchor="t" anchorCtr="0">
            <a:normAutofit/>
          </a:bodyPr>
          <a:lstStyle>
            <a:lvl1pPr marL="812810" lvl="0" indent="-406405" algn="ctr">
              <a:lnSpc>
                <a:spcPct val="115000"/>
              </a:lnSpc>
              <a:spcBef>
                <a:spcPts val="0"/>
              </a:spcBef>
              <a:spcAft>
                <a:spcPts val="0"/>
              </a:spcAft>
              <a:buClr>
                <a:srgbClr val="3F3F3F"/>
              </a:buClr>
              <a:buSzPts val="1600"/>
              <a:buFont typeface="Arial"/>
              <a:buNone/>
              <a:defRPr sz="2133">
                <a:solidFill>
                  <a:srgbClr val="3F3F3F"/>
                </a:solidFill>
                <a:latin typeface="Open Sans"/>
                <a:ea typeface="Open Sans"/>
                <a:cs typeface="Open Sans"/>
                <a:sym typeface="Open Sans"/>
              </a:defRPr>
            </a:lvl1pPr>
            <a:lvl2pPr marL="1625620" lvl="1" indent="-564452" algn="l">
              <a:lnSpc>
                <a:spcPct val="90000"/>
              </a:lnSpc>
              <a:spcBef>
                <a:spcPts val="533"/>
              </a:spcBef>
              <a:spcAft>
                <a:spcPts val="0"/>
              </a:spcAft>
              <a:buClr>
                <a:srgbClr val="3F3F3F"/>
              </a:buClr>
              <a:buSzPts val="1400"/>
              <a:buChar char="•"/>
              <a:defRPr/>
            </a:lvl2pPr>
            <a:lvl3pPr marL="2438430" lvl="2" indent="-530584" algn="l">
              <a:lnSpc>
                <a:spcPct val="90000"/>
              </a:lnSpc>
              <a:spcBef>
                <a:spcPts val="533"/>
              </a:spcBef>
              <a:spcAft>
                <a:spcPts val="0"/>
              </a:spcAft>
              <a:buClr>
                <a:srgbClr val="3F3F3F"/>
              </a:buClr>
              <a:buSzPts val="1100"/>
              <a:buChar char="•"/>
              <a:defRPr/>
            </a:lvl3pPr>
            <a:lvl4pPr marL="3251241" lvl="3" indent="-519295" algn="l">
              <a:lnSpc>
                <a:spcPct val="90000"/>
              </a:lnSpc>
              <a:spcBef>
                <a:spcPts val="533"/>
              </a:spcBef>
              <a:spcAft>
                <a:spcPts val="0"/>
              </a:spcAft>
              <a:buClr>
                <a:schemeClr val="dk1"/>
              </a:buClr>
              <a:buSzPts val="1000"/>
              <a:buChar char="•"/>
              <a:defRPr/>
            </a:lvl4pPr>
            <a:lvl5pPr marL="4064051" lvl="4" indent="-519295" algn="l">
              <a:lnSpc>
                <a:spcPct val="90000"/>
              </a:lnSpc>
              <a:spcBef>
                <a:spcPts val="533"/>
              </a:spcBef>
              <a:spcAft>
                <a:spcPts val="0"/>
              </a:spcAft>
              <a:buClr>
                <a:schemeClr val="dk1"/>
              </a:buClr>
              <a:buSzPts val="1000"/>
              <a:buChar char="•"/>
              <a:defRPr/>
            </a:lvl5pPr>
            <a:lvl6pPr marL="4876861" lvl="5" indent="-519295" algn="l">
              <a:lnSpc>
                <a:spcPct val="90000"/>
              </a:lnSpc>
              <a:spcBef>
                <a:spcPts val="533"/>
              </a:spcBef>
              <a:spcAft>
                <a:spcPts val="0"/>
              </a:spcAft>
              <a:buClr>
                <a:schemeClr val="dk1"/>
              </a:buClr>
              <a:buSzPts val="1000"/>
              <a:buChar char="•"/>
              <a:defRPr/>
            </a:lvl6pPr>
            <a:lvl7pPr marL="5689671" lvl="6" indent="-519295" algn="l">
              <a:lnSpc>
                <a:spcPct val="90000"/>
              </a:lnSpc>
              <a:spcBef>
                <a:spcPts val="533"/>
              </a:spcBef>
              <a:spcAft>
                <a:spcPts val="0"/>
              </a:spcAft>
              <a:buClr>
                <a:schemeClr val="dk1"/>
              </a:buClr>
              <a:buSzPts val="1000"/>
              <a:buChar char="•"/>
              <a:defRPr/>
            </a:lvl7pPr>
            <a:lvl8pPr marL="6502481" lvl="7" indent="-519295" algn="l">
              <a:lnSpc>
                <a:spcPct val="90000"/>
              </a:lnSpc>
              <a:spcBef>
                <a:spcPts val="533"/>
              </a:spcBef>
              <a:spcAft>
                <a:spcPts val="0"/>
              </a:spcAft>
              <a:buClr>
                <a:schemeClr val="dk1"/>
              </a:buClr>
              <a:buSzPts val="1000"/>
              <a:buChar char="•"/>
              <a:defRPr/>
            </a:lvl8pPr>
            <a:lvl9pPr marL="7315291" lvl="8" indent="-519295" algn="l">
              <a:lnSpc>
                <a:spcPct val="90000"/>
              </a:lnSpc>
              <a:spcBef>
                <a:spcPts val="533"/>
              </a:spcBef>
              <a:spcAft>
                <a:spcPts val="0"/>
              </a:spcAft>
              <a:buClr>
                <a:schemeClr val="dk1"/>
              </a:buClr>
              <a:buSzPts val="1000"/>
              <a:buChar char="•"/>
              <a:defRPr/>
            </a:lvl9pPr>
          </a:lstStyle>
          <a:p>
            <a:endParaRPr/>
          </a:p>
        </p:txBody>
      </p:sp>
      <p:pic>
        <p:nvPicPr>
          <p:cNvPr id="80" name="Google Shape;80;p19" descr="A picture containing colorfulness, pattern, rectangle, screenshot&#10;&#10;Description automatically generated"/>
          <p:cNvPicPr preferRelativeResize="0"/>
          <p:nvPr/>
        </p:nvPicPr>
        <p:blipFill rotWithShape="1">
          <a:blip r:embed="rId3">
            <a:alphaModFix/>
          </a:blip>
          <a:srcRect/>
          <a:stretch/>
        </p:blipFill>
        <p:spPr>
          <a:xfrm>
            <a:off x="16566009" y="913238"/>
            <a:ext cx="1219477" cy="7291461"/>
          </a:xfrm>
          <a:prstGeom prst="rect">
            <a:avLst/>
          </a:prstGeom>
          <a:noFill/>
          <a:ln>
            <a:noFill/>
          </a:ln>
        </p:spPr>
      </p:pic>
      <p:sp>
        <p:nvSpPr>
          <p:cNvPr id="81" name="Google Shape;81;p19"/>
          <p:cNvSpPr txBox="1">
            <a:spLocks noGrp="1"/>
          </p:cNvSpPr>
          <p:nvPr>
            <p:ph type="title"/>
          </p:nvPr>
        </p:nvSpPr>
        <p:spPr>
          <a:xfrm>
            <a:off x="-10160" y="229878"/>
            <a:ext cx="16276320" cy="687244"/>
          </a:xfrm>
          <a:prstGeom prst="rect">
            <a:avLst/>
          </a:prstGeom>
          <a:noFill/>
          <a:ln>
            <a:noFill/>
          </a:ln>
        </p:spPr>
        <p:txBody>
          <a:bodyPr spcFirstLastPara="1" wrap="square" lIns="51425" tIns="25700" rIns="51425" bIns="25700" anchor="ctr" anchorCtr="0">
            <a:normAutofit/>
          </a:bodyPr>
          <a:lstStyle>
            <a:lvl1pPr lvl="0" algn="ctr">
              <a:lnSpc>
                <a:spcPct val="90000"/>
              </a:lnSpc>
              <a:spcBef>
                <a:spcPts val="0"/>
              </a:spcBef>
              <a:spcAft>
                <a:spcPts val="0"/>
              </a:spcAft>
              <a:buClr>
                <a:srgbClr val="3F3F3F"/>
              </a:buClr>
              <a:buSzPts val="2500"/>
              <a:buFont typeface="Arial"/>
              <a:buNone/>
              <a:defRPr sz="2844" b="1">
                <a:solidFill>
                  <a:srgbClr val="3F3F3F"/>
                </a:solidFill>
                <a:latin typeface="Open Sans"/>
                <a:ea typeface="Open Sans"/>
                <a:cs typeface="Open Sans"/>
                <a:sym typeface="Open Sans"/>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a:endParaRPr/>
          </a:p>
        </p:txBody>
      </p:sp>
    </p:spTree>
    <p:extLst>
      <p:ext uri="{BB962C8B-B14F-4D97-AF65-F5344CB8AC3E}">
        <p14:creationId xmlns:p14="http://schemas.microsoft.com/office/powerpoint/2010/main" val="41978517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lide">
  <p:cSld name="1_Content Slide">
    <p:spTree>
      <p:nvGrpSpPr>
        <p:cNvPr id="1" name="Shape 82"/>
        <p:cNvGrpSpPr/>
        <p:nvPr/>
      </p:nvGrpSpPr>
      <p:grpSpPr>
        <a:xfrm>
          <a:off x="0" y="0"/>
          <a:ext cx="0" cy="0"/>
          <a:chOff x="0" y="0"/>
          <a:chExt cx="0" cy="0"/>
        </a:xfrm>
      </p:grpSpPr>
      <p:pic>
        <p:nvPicPr>
          <p:cNvPr id="83" name="Google Shape;83;p2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84" name="Google Shape;84;p2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85" name="Google Shape;85;p20"/>
          <p:cNvSpPr txBox="1">
            <a:spLocks noGrp="1"/>
          </p:cNvSpPr>
          <p:nvPr>
            <p:ph type="title"/>
          </p:nvPr>
        </p:nvSpPr>
        <p:spPr>
          <a:xfrm>
            <a:off x="-10160" y="229878"/>
            <a:ext cx="16276320" cy="687244"/>
          </a:xfrm>
          <a:prstGeom prst="rect">
            <a:avLst/>
          </a:prstGeom>
          <a:noFill/>
          <a:ln>
            <a:noFill/>
          </a:ln>
        </p:spPr>
        <p:txBody>
          <a:bodyPr spcFirstLastPara="1" wrap="square" lIns="51425" tIns="25700" rIns="51425" bIns="25700" anchor="ctr" anchorCtr="0">
            <a:noAutofit/>
          </a:bodyPr>
          <a:lstStyle>
            <a:lvl1pPr lvl="0" algn="ctr">
              <a:lnSpc>
                <a:spcPct val="90000"/>
              </a:lnSpc>
              <a:spcBef>
                <a:spcPts val="0"/>
              </a:spcBef>
              <a:spcAft>
                <a:spcPts val="0"/>
              </a:spcAft>
              <a:buClr>
                <a:srgbClr val="3F3F3F"/>
              </a:buClr>
              <a:buSzPts val="2500"/>
              <a:buFont typeface="Arial"/>
              <a:buNone/>
              <a:defRPr sz="2844" b="1">
                <a:solidFill>
                  <a:srgbClr val="3F3F3F"/>
                </a:solidFill>
                <a:latin typeface="Open Sans"/>
                <a:ea typeface="Open Sans"/>
                <a:cs typeface="Open Sans"/>
                <a:sym typeface="Open Sans"/>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a:endParaRPr/>
          </a:p>
        </p:txBody>
      </p:sp>
      <p:sp>
        <p:nvSpPr>
          <p:cNvPr id="86" name="Google Shape;86;p20"/>
          <p:cNvSpPr txBox="1">
            <a:spLocks noGrp="1"/>
          </p:cNvSpPr>
          <p:nvPr>
            <p:ph type="body" idx="1"/>
          </p:nvPr>
        </p:nvSpPr>
        <p:spPr>
          <a:xfrm>
            <a:off x="1902092" y="1808292"/>
            <a:ext cx="12451817" cy="5527419"/>
          </a:xfrm>
          <a:prstGeom prst="rect">
            <a:avLst/>
          </a:prstGeom>
          <a:noFill/>
          <a:ln>
            <a:noFill/>
          </a:ln>
        </p:spPr>
        <p:txBody>
          <a:bodyPr spcFirstLastPara="1" wrap="square" lIns="51425" tIns="0" rIns="51425" bIns="0" anchor="t" anchorCtr="0">
            <a:noAutofit/>
          </a:bodyPr>
          <a:lstStyle>
            <a:lvl1pPr marL="812810" lvl="0" indent="-406405" algn="l">
              <a:lnSpc>
                <a:spcPct val="90000"/>
              </a:lnSpc>
              <a:spcBef>
                <a:spcPts val="1067"/>
              </a:spcBef>
              <a:spcAft>
                <a:spcPts val="0"/>
              </a:spcAft>
              <a:buClr>
                <a:srgbClr val="3F3F3F"/>
              </a:buClr>
              <a:buSzPts val="1600"/>
              <a:buFont typeface="Arial"/>
              <a:buNone/>
              <a:defRPr sz="2133">
                <a:solidFill>
                  <a:srgbClr val="3F3F3F"/>
                </a:solidFill>
                <a:latin typeface="Open Sans"/>
                <a:ea typeface="Open Sans"/>
                <a:cs typeface="Open Sans"/>
                <a:sym typeface="Open Sans"/>
              </a:defRPr>
            </a:lvl1pPr>
            <a:lvl2pPr marL="1625620" lvl="1" indent="-564452" algn="l">
              <a:lnSpc>
                <a:spcPct val="90000"/>
              </a:lnSpc>
              <a:spcBef>
                <a:spcPts val="533"/>
              </a:spcBef>
              <a:spcAft>
                <a:spcPts val="0"/>
              </a:spcAft>
              <a:buClr>
                <a:srgbClr val="3F3F3F"/>
              </a:buClr>
              <a:buSzPts val="1400"/>
              <a:buChar char="•"/>
              <a:defRPr/>
            </a:lvl2pPr>
            <a:lvl3pPr marL="2438430" lvl="2" indent="-530584" algn="l">
              <a:lnSpc>
                <a:spcPct val="90000"/>
              </a:lnSpc>
              <a:spcBef>
                <a:spcPts val="533"/>
              </a:spcBef>
              <a:spcAft>
                <a:spcPts val="0"/>
              </a:spcAft>
              <a:buClr>
                <a:srgbClr val="3F3F3F"/>
              </a:buClr>
              <a:buSzPts val="1100"/>
              <a:buChar char="•"/>
              <a:defRPr/>
            </a:lvl3pPr>
            <a:lvl4pPr marL="3251241" lvl="3" indent="-519295" algn="l">
              <a:lnSpc>
                <a:spcPct val="90000"/>
              </a:lnSpc>
              <a:spcBef>
                <a:spcPts val="533"/>
              </a:spcBef>
              <a:spcAft>
                <a:spcPts val="0"/>
              </a:spcAft>
              <a:buClr>
                <a:schemeClr val="dk1"/>
              </a:buClr>
              <a:buSzPts val="1000"/>
              <a:buChar char="•"/>
              <a:defRPr/>
            </a:lvl4pPr>
            <a:lvl5pPr marL="4064051" lvl="4" indent="-519295" algn="l">
              <a:lnSpc>
                <a:spcPct val="90000"/>
              </a:lnSpc>
              <a:spcBef>
                <a:spcPts val="533"/>
              </a:spcBef>
              <a:spcAft>
                <a:spcPts val="0"/>
              </a:spcAft>
              <a:buClr>
                <a:schemeClr val="dk1"/>
              </a:buClr>
              <a:buSzPts val="1000"/>
              <a:buChar char="•"/>
              <a:defRPr/>
            </a:lvl5pPr>
            <a:lvl6pPr marL="4876861" lvl="5" indent="-519295" algn="l">
              <a:lnSpc>
                <a:spcPct val="90000"/>
              </a:lnSpc>
              <a:spcBef>
                <a:spcPts val="533"/>
              </a:spcBef>
              <a:spcAft>
                <a:spcPts val="0"/>
              </a:spcAft>
              <a:buClr>
                <a:schemeClr val="dk1"/>
              </a:buClr>
              <a:buSzPts val="1000"/>
              <a:buChar char="•"/>
              <a:defRPr/>
            </a:lvl6pPr>
            <a:lvl7pPr marL="5689671" lvl="6" indent="-519295" algn="l">
              <a:lnSpc>
                <a:spcPct val="90000"/>
              </a:lnSpc>
              <a:spcBef>
                <a:spcPts val="533"/>
              </a:spcBef>
              <a:spcAft>
                <a:spcPts val="0"/>
              </a:spcAft>
              <a:buClr>
                <a:schemeClr val="dk1"/>
              </a:buClr>
              <a:buSzPts val="1000"/>
              <a:buChar char="•"/>
              <a:defRPr/>
            </a:lvl7pPr>
            <a:lvl8pPr marL="6502481" lvl="7" indent="-519295" algn="l">
              <a:lnSpc>
                <a:spcPct val="90000"/>
              </a:lnSpc>
              <a:spcBef>
                <a:spcPts val="533"/>
              </a:spcBef>
              <a:spcAft>
                <a:spcPts val="0"/>
              </a:spcAft>
              <a:buClr>
                <a:schemeClr val="dk1"/>
              </a:buClr>
              <a:buSzPts val="1000"/>
              <a:buChar char="•"/>
              <a:defRPr/>
            </a:lvl8pPr>
            <a:lvl9pPr marL="7315291" lvl="8" indent="-519295" algn="l">
              <a:lnSpc>
                <a:spcPct val="90000"/>
              </a:lnSpc>
              <a:spcBef>
                <a:spcPts val="533"/>
              </a:spcBef>
              <a:spcAft>
                <a:spcPts val="0"/>
              </a:spcAft>
              <a:buClr>
                <a:schemeClr val="dk1"/>
              </a:buClr>
              <a:buSzPts val="1000"/>
              <a:buChar char="•"/>
              <a:defRPr/>
            </a:lvl9pPr>
          </a:lstStyle>
          <a:p>
            <a:endParaRPr/>
          </a:p>
        </p:txBody>
      </p:sp>
      <p:sp>
        <p:nvSpPr>
          <p:cNvPr id="87" name="Google Shape;87;p20"/>
          <p:cNvSpPr/>
          <p:nvPr/>
        </p:nvSpPr>
        <p:spPr>
          <a:xfrm>
            <a:off x="16375348" y="785880"/>
            <a:ext cx="617019" cy="617019"/>
          </a:xfrm>
          <a:prstGeom prst="ellipse">
            <a:avLst/>
          </a:prstGeom>
          <a:solidFill>
            <a:srgbClr val="0284EF"/>
          </a:solidFill>
          <a:ln>
            <a:noFill/>
          </a:ln>
        </p:spPr>
        <p:txBody>
          <a:bodyPr spcFirstLastPara="1" wrap="square" lIns="91422" tIns="45689" rIns="91422" bIns="45689"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22" b="0" i="0" u="none" strike="noStrike" cap="none">
              <a:solidFill>
                <a:schemeClr val="lt1"/>
              </a:solidFill>
              <a:latin typeface="Arial"/>
              <a:ea typeface="Arial"/>
              <a:cs typeface="Arial"/>
              <a:sym typeface="Arial"/>
            </a:endParaRPr>
          </a:p>
        </p:txBody>
      </p:sp>
      <p:sp>
        <p:nvSpPr>
          <p:cNvPr id="88" name="Google Shape;88;p20"/>
          <p:cNvSpPr/>
          <p:nvPr/>
        </p:nvSpPr>
        <p:spPr>
          <a:xfrm>
            <a:off x="16375348" y="2367025"/>
            <a:ext cx="617019" cy="617019"/>
          </a:xfrm>
          <a:prstGeom prst="ellipse">
            <a:avLst/>
          </a:prstGeom>
          <a:solidFill>
            <a:srgbClr val="44AAFE"/>
          </a:solidFill>
          <a:ln>
            <a:noFill/>
          </a:ln>
        </p:spPr>
        <p:txBody>
          <a:bodyPr spcFirstLastPara="1" wrap="square" lIns="91422" tIns="45689" rIns="91422" bIns="45689"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22" b="0" i="0" u="none" strike="noStrike" cap="none">
              <a:solidFill>
                <a:schemeClr val="lt1"/>
              </a:solidFill>
              <a:latin typeface="Arial"/>
              <a:ea typeface="Arial"/>
              <a:cs typeface="Arial"/>
              <a:sym typeface="Arial"/>
            </a:endParaRPr>
          </a:p>
        </p:txBody>
      </p:sp>
      <p:sp>
        <p:nvSpPr>
          <p:cNvPr id="89" name="Google Shape;89;p20"/>
          <p:cNvSpPr/>
          <p:nvPr/>
        </p:nvSpPr>
        <p:spPr>
          <a:xfrm>
            <a:off x="16375348" y="1576452"/>
            <a:ext cx="617019" cy="617019"/>
          </a:xfrm>
          <a:prstGeom prst="ellipse">
            <a:avLst/>
          </a:prstGeom>
          <a:solidFill>
            <a:srgbClr val="378589"/>
          </a:solidFill>
          <a:ln>
            <a:noFill/>
          </a:ln>
        </p:spPr>
        <p:txBody>
          <a:bodyPr spcFirstLastPara="1" wrap="square" lIns="91422" tIns="45689" rIns="91422" bIns="45689"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22" b="0" i="0" u="none" strike="noStrike" cap="none">
              <a:solidFill>
                <a:schemeClr val="lt1"/>
              </a:solidFill>
              <a:highlight>
                <a:srgbClr val="FFFF00"/>
              </a:highlight>
              <a:latin typeface="Arial"/>
              <a:ea typeface="Arial"/>
              <a:cs typeface="Arial"/>
              <a:sym typeface="Arial"/>
            </a:endParaRPr>
          </a:p>
        </p:txBody>
      </p:sp>
      <p:sp>
        <p:nvSpPr>
          <p:cNvPr id="90" name="Google Shape;90;p20"/>
          <p:cNvSpPr/>
          <p:nvPr/>
        </p:nvSpPr>
        <p:spPr>
          <a:xfrm>
            <a:off x="16375348" y="5529313"/>
            <a:ext cx="617019" cy="617019"/>
          </a:xfrm>
          <a:prstGeom prst="ellipse">
            <a:avLst/>
          </a:prstGeom>
          <a:solidFill>
            <a:srgbClr val="EFC88B"/>
          </a:solidFill>
          <a:ln>
            <a:noFill/>
          </a:ln>
        </p:spPr>
        <p:txBody>
          <a:bodyPr spcFirstLastPara="1" wrap="square" lIns="91422" tIns="45689" rIns="91422" bIns="45689"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22" b="0" i="0" u="none" strike="noStrike" cap="none">
              <a:solidFill>
                <a:schemeClr val="lt1"/>
              </a:solidFill>
              <a:highlight>
                <a:srgbClr val="FFFF00"/>
              </a:highlight>
              <a:latin typeface="Arial"/>
              <a:ea typeface="Arial"/>
              <a:cs typeface="Arial"/>
              <a:sym typeface="Arial"/>
            </a:endParaRPr>
          </a:p>
        </p:txBody>
      </p:sp>
      <p:sp>
        <p:nvSpPr>
          <p:cNvPr id="91" name="Google Shape;91;p20"/>
          <p:cNvSpPr/>
          <p:nvPr/>
        </p:nvSpPr>
        <p:spPr>
          <a:xfrm>
            <a:off x="16375348" y="4738740"/>
            <a:ext cx="617019" cy="617019"/>
          </a:xfrm>
          <a:prstGeom prst="ellipse">
            <a:avLst/>
          </a:prstGeom>
          <a:solidFill>
            <a:srgbClr val="C7D3DD"/>
          </a:solidFill>
          <a:ln>
            <a:noFill/>
          </a:ln>
        </p:spPr>
        <p:txBody>
          <a:bodyPr spcFirstLastPara="1" wrap="square" lIns="91422" tIns="45689" rIns="91422" bIns="45689"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22" b="0" i="0" u="none" strike="noStrike" cap="none">
              <a:solidFill>
                <a:schemeClr val="lt1"/>
              </a:solidFill>
              <a:latin typeface="Arial"/>
              <a:ea typeface="Arial"/>
              <a:cs typeface="Arial"/>
              <a:sym typeface="Arial"/>
            </a:endParaRPr>
          </a:p>
        </p:txBody>
      </p:sp>
      <p:sp>
        <p:nvSpPr>
          <p:cNvPr id="92" name="Google Shape;92;p20"/>
          <p:cNvSpPr/>
          <p:nvPr/>
        </p:nvSpPr>
        <p:spPr>
          <a:xfrm>
            <a:off x="16375349" y="6319886"/>
            <a:ext cx="617100" cy="617100"/>
          </a:xfrm>
          <a:prstGeom prst="ellipse">
            <a:avLst/>
          </a:prstGeom>
          <a:solidFill>
            <a:srgbClr val="CF5C36"/>
          </a:solidFill>
          <a:ln>
            <a:noFill/>
          </a:ln>
        </p:spPr>
        <p:txBody>
          <a:bodyPr spcFirstLastPara="1" wrap="square" lIns="91422" tIns="45689" rIns="91422" bIns="45689"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22" b="0" i="0" u="none" strike="noStrike" cap="none">
              <a:solidFill>
                <a:schemeClr val="lt1"/>
              </a:solidFill>
              <a:latin typeface="Arial"/>
              <a:ea typeface="Arial"/>
              <a:cs typeface="Arial"/>
              <a:sym typeface="Arial"/>
            </a:endParaRPr>
          </a:p>
        </p:txBody>
      </p:sp>
      <p:sp>
        <p:nvSpPr>
          <p:cNvPr id="93" name="Google Shape;93;p20"/>
          <p:cNvSpPr/>
          <p:nvPr/>
        </p:nvSpPr>
        <p:spPr>
          <a:xfrm>
            <a:off x="16375348" y="3157597"/>
            <a:ext cx="617019" cy="617019"/>
          </a:xfrm>
          <a:prstGeom prst="ellipse">
            <a:avLst/>
          </a:prstGeom>
          <a:solidFill>
            <a:srgbClr val="162E5D"/>
          </a:solidFill>
          <a:ln>
            <a:noFill/>
          </a:ln>
        </p:spPr>
        <p:txBody>
          <a:bodyPr spcFirstLastPara="1" wrap="square" lIns="91422" tIns="45689" rIns="91422" bIns="45689"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22" b="0" i="0" u="none" strike="noStrike" cap="none">
              <a:solidFill>
                <a:schemeClr val="lt1"/>
              </a:solidFill>
              <a:latin typeface="Arial"/>
              <a:ea typeface="Arial"/>
              <a:cs typeface="Arial"/>
              <a:sym typeface="Arial"/>
            </a:endParaRPr>
          </a:p>
        </p:txBody>
      </p:sp>
      <p:sp>
        <p:nvSpPr>
          <p:cNvPr id="94" name="Google Shape;94;p20"/>
          <p:cNvSpPr/>
          <p:nvPr/>
        </p:nvSpPr>
        <p:spPr>
          <a:xfrm>
            <a:off x="16375348" y="3948170"/>
            <a:ext cx="617019" cy="617019"/>
          </a:xfrm>
          <a:prstGeom prst="ellipse">
            <a:avLst/>
          </a:prstGeom>
          <a:solidFill>
            <a:srgbClr val="FF8966"/>
          </a:solidFill>
          <a:ln>
            <a:noFill/>
          </a:ln>
        </p:spPr>
        <p:txBody>
          <a:bodyPr spcFirstLastPara="1" wrap="square" lIns="91422" tIns="45689" rIns="91422" bIns="45689"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22" b="0" i="0" u="none" strike="noStrike" cap="none">
              <a:solidFill>
                <a:schemeClr val="lt1"/>
              </a:solidFill>
              <a:latin typeface="Arial"/>
              <a:ea typeface="Arial"/>
              <a:cs typeface="Arial"/>
              <a:sym typeface="Arial"/>
            </a:endParaRPr>
          </a:p>
        </p:txBody>
      </p:sp>
      <p:sp>
        <p:nvSpPr>
          <p:cNvPr id="95" name="Google Shape;95;p20"/>
          <p:cNvSpPr/>
          <p:nvPr/>
        </p:nvSpPr>
        <p:spPr>
          <a:xfrm>
            <a:off x="16375348" y="7110458"/>
            <a:ext cx="617019" cy="617019"/>
          </a:xfrm>
          <a:prstGeom prst="ellipse">
            <a:avLst/>
          </a:prstGeom>
          <a:solidFill>
            <a:srgbClr val="839788"/>
          </a:solidFill>
          <a:ln>
            <a:noFill/>
          </a:ln>
        </p:spPr>
        <p:txBody>
          <a:bodyPr spcFirstLastPara="1" wrap="square" lIns="91422" tIns="45689" rIns="91422" bIns="45689"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22" b="0" i="0" u="none" strike="noStrike" cap="none">
              <a:solidFill>
                <a:schemeClr val="lt1"/>
              </a:solidFill>
              <a:latin typeface="Arial"/>
              <a:ea typeface="Arial"/>
              <a:cs typeface="Arial"/>
              <a:sym typeface="Arial"/>
            </a:endParaRPr>
          </a:p>
        </p:txBody>
      </p:sp>
      <p:sp>
        <p:nvSpPr>
          <p:cNvPr id="96" name="Google Shape;96;p20"/>
          <p:cNvSpPr/>
          <p:nvPr/>
        </p:nvSpPr>
        <p:spPr>
          <a:xfrm>
            <a:off x="16375348" y="7901030"/>
            <a:ext cx="617019" cy="617019"/>
          </a:xfrm>
          <a:prstGeom prst="ellipse">
            <a:avLst/>
          </a:prstGeom>
          <a:solidFill>
            <a:srgbClr val="009FB7"/>
          </a:solidFill>
          <a:ln>
            <a:noFill/>
          </a:ln>
        </p:spPr>
        <p:txBody>
          <a:bodyPr spcFirstLastPara="1" wrap="square" lIns="91422" tIns="45689" rIns="91422" bIns="45689"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1422"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38659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sson_Name">
    <p:spTree>
      <p:nvGrpSpPr>
        <p:cNvPr id="1" name=""/>
        <p:cNvGrpSpPr/>
        <p:nvPr/>
      </p:nvGrpSpPr>
      <p:grpSpPr>
        <a:xfrm>
          <a:off x="0" y="0"/>
          <a:ext cx="0" cy="0"/>
          <a:chOff x="0" y="0"/>
          <a:chExt cx="0" cy="0"/>
        </a:xfrm>
      </p:grpSpPr>
      <p:pic>
        <p:nvPicPr>
          <p:cNvPr id="2" name="Google Shape;21;p23">
            <a:extLst>
              <a:ext uri="{FF2B5EF4-FFF2-40B4-BE49-F238E27FC236}">
                <a16:creationId xmlns:a16="http://schemas.microsoft.com/office/drawing/2014/main" id="{F0C3DD24-4BC2-52A0-4733-E71BD0E36ED7}"/>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3" name="Google Shape;24;p23">
            <a:extLst>
              <a:ext uri="{FF2B5EF4-FFF2-40B4-BE49-F238E27FC236}">
                <a16:creationId xmlns:a16="http://schemas.microsoft.com/office/drawing/2014/main" id="{B22D34B1-A181-CDD4-8C04-C20266B37371}"/>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Lesson Name</a:t>
            </a:r>
          </a:p>
        </p:txBody>
      </p:sp>
    </p:spTree>
    <p:custDataLst>
      <p:tags r:id="rId1"/>
    </p:custDataLst>
    <p:extLst>
      <p:ext uri="{BB962C8B-B14F-4D97-AF65-F5344CB8AC3E}">
        <p14:creationId xmlns:p14="http://schemas.microsoft.com/office/powerpoint/2010/main" val="75131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ick Recap">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A13D4623-D89F-4047-43D9-51F3BB34C521}"/>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60F842D8-A76A-CE2B-FE6B-CF37261F01B7}"/>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a:solidFill>
                  <a:schemeClr val="tx1">
                    <a:lumMod val="75000"/>
                    <a:lumOff val="25000"/>
                  </a:schemeClr>
                </a:solidFill>
                <a:latin typeface="Open Sans"/>
                <a:ea typeface="Open Sans"/>
                <a:cs typeface="Open Sans"/>
                <a:sym typeface="Open Sans"/>
              </a:rPr>
              <a:t>Quick Recap</a:t>
            </a:r>
            <a:endParaRPr lang="en-US" sz="2800" b="1">
              <a:solidFill>
                <a:schemeClr val="tx1">
                  <a:lumMod val="75000"/>
                  <a:lumOff val="25000"/>
                </a:schemeClr>
              </a:solidFill>
            </a:endParaRPr>
          </a:p>
        </p:txBody>
      </p:sp>
      <p:pic>
        <p:nvPicPr>
          <p:cNvPr id="5" name="Picture 4" descr="A group of people standing around a white board&#10;&#10;Description automatically generated">
            <a:extLst>
              <a:ext uri="{FF2B5EF4-FFF2-40B4-BE49-F238E27FC236}">
                <a16:creationId xmlns:a16="http://schemas.microsoft.com/office/drawing/2014/main" id="{99475B7D-6E06-E369-311F-04A8979608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2573" y="2734648"/>
            <a:ext cx="6294922" cy="3674704"/>
          </a:xfrm>
          <a:prstGeom prst="rect">
            <a:avLst/>
          </a:prstGeom>
        </p:spPr>
      </p:pic>
      <p:sp>
        <p:nvSpPr>
          <p:cNvPr id="6" name="Brandline">
            <a:extLst>
              <a:ext uri="{FF2B5EF4-FFF2-40B4-BE49-F238E27FC236}">
                <a16:creationId xmlns:a16="http://schemas.microsoft.com/office/drawing/2014/main" id="{8F6C8963-70B7-F2F9-D3D0-3596C65EAE94}"/>
              </a:ext>
            </a:extLst>
          </p:cNvPr>
          <p:cNvSpPr/>
          <p:nvPr userDrawn="1"/>
        </p:nvSpPr>
        <p:spPr>
          <a:xfrm>
            <a:off x="6769100" y="816324"/>
            <a:ext cx="2732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4;p23">
            <a:extLst>
              <a:ext uri="{FF2B5EF4-FFF2-40B4-BE49-F238E27FC236}">
                <a16:creationId xmlns:a16="http://schemas.microsoft.com/office/drawing/2014/main" id="{1DACC322-50B7-3379-96DF-E37BB83F840D}"/>
              </a:ext>
            </a:extLst>
          </p:cNvPr>
          <p:cNvSpPr txBox="1">
            <a:spLocks noGrp="1"/>
          </p:cNvSpPr>
          <p:nvPr>
            <p:ph type="body" idx="10" hasCustomPrompt="1"/>
          </p:nvPr>
        </p:nvSpPr>
        <p:spPr>
          <a:xfrm>
            <a:off x="8128000" y="4242208"/>
            <a:ext cx="7315200" cy="659586"/>
          </a:xfrm>
          <a:prstGeom prst="rect">
            <a:avLst/>
          </a:prstGeom>
          <a:noFill/>
          <a:ln>
            <a:noFill/>
          </a:ln>
        </p:spPr>
        <p:txBody>
          <a:bodyPr spcFirstLastPara="1" wrap="square" lIns="91425" tIns="0" rIns="91425" bIns="144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US"/>
              <a:t>Click to add text</a:t>
            </a:r>
          </a:p>
        </p:txBody>
      </p:sp>
    </p:spTree>
    <p:custDataLst>
      <p:tags r:id="rId1"/>
    </p:custDataLst>
    <p:extLst>
      <p:ext uri="{BB962C8B-B14F-4D97-AF65-F5344CB8AC3E}">
        <p14:creationId xmlns:p14="http://schemas.microsoft.com/office/powerpoint/2010/main" val="34185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0" y="257626"/>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4"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6" y="2901928"/>
            <a:ext cx="5615224"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0" y="2695575"/>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a:p>
            <a:pPr lvl="0"/>
            <a:endParaRPr lang="en-US"/>
          </a:p>
        </p:txBody>
      </p:sp>
    </p:spTree>
    <p:custDataLst>
      <p:tags r:id="rId1"/>
    </p:custDataLst>
    <p:extLst>
      <p:ext uri="{BB962C8B-B14F-4D97-AF65-F5344CB8AC3E}">
        <p14:creationId xmlns:p14="http://schemas.microsoft.com/office/powerpoint/2010/main" val="34688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gage and Think">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493A75A0-B4B5-A02E-EF0C-649435807510}"/>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9D11E7EC-EA15-7F5D-6238-471BB67E76EE}"/>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a:solidFill>
                  <a:schemeClr val="tx1">
                    <a:lumMod val="75000"/>
                    <a:lumOff val="25000"/>
                  </a:schemeClr>
                </a:solidFill>
                <a:latin typeface="Open Sans"/>
                <a:ea typeface="Open Sans"/>
                <a:cs typeface="Open Sans"/>
                <a:sym typeface="Open Sans"/>
              </a:rPr>
              <a:t>Engage and Think</a:t>
            </a:r>
          </a:p>
        </p:txBody>
      </p:sp>
      <p:sp>
        <p:nvSpPr>
          <p:cNvPr id="7" name="Text Placeholder 6">
            <a:extLst>
              <a:ext uri="{FF2B5EF4-FFF2-40B4-BE49-F238E27FC236}">
                <a16:creationId xmlns:a16="http://schemas.microsoft.com/office/drawing/2014/main" id="{347C0A1C-0A3D-4AD2-D623-D9134DFD230D}"/>
              </a:ext>
            </a:extLst>
          </p:cNvPr>
          <p:cNvSpPr>
            <a:spLocks noGrp="1"/>
          </p:cNvSpPr>
          <p:nvPr>
            <p:ph type="body" sz="quarter" idx="12"/>
          </p:nvPr>
        </p:nvSpPr>
        <p:spPr>
          <a:xfrm>
            <a:off x="8128000" y="4344662"/>
            <a:ext cx="7315200" cy="454676"/>
          </a:xfrm>
          <a:prstGeom prst="rect">
            <a:avLst/>
          </a:prstGeom>
        </p:spPr>
        <p:txBody>
          <a:bodyPr anchor="ctr">
            <a:spAutoFit/>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0" name="Brandline_LVC">
            <a:extLst>
              <a:ext uri="{FF2B5EF4-FFF2-40B4-BE49-F238E27FC236}">
                <a16:creationId xmlns:a16="http://schemas.microsoft.com/office/drawing/2014/main" id="{F7D71C04-19C7-FD47-1911-185AFFC1A947}"/>
              </a:ext>
            </a:extLst>
          </p:cNvPr>
          <p:cNvSpPr/>
          <p:nvPr userDrawn="1"/>
        </p:nvSpPr>
        <p:spPr>
          <a:xfrm>
            <a:off x="6184900" y="816324"/>
            <a:ext cx="389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1">
            <a:extLst>
              <a:ext uri="{FF2B5EF4-FFF2-40B4-BE49-F238E27FC236}">
                <a16:creationId xmlns:a16="http://schemas.microsoft.com/office/drawing/2014/main" id="{C00B0884-845B-E7FF-B224-CF10A716FF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97" y="2304288"/>
            <a:ext cx="7092591" cy="4291584"/>
          </a:xfrm>
          <a:prstGeom prst="rect">
            <a:avLst/>
          </a:prstGeom>
        </p:spPr>
      </p:pic>
    </p:spTree>
    <p:custDataLst>
      <p:tags r:id="rId1"/>
    </p:custDataLst>
    <p:extLst>
      <p:ext uri="{BB962C8B-B14F-4D97-AF65-F5344CB8AC3E}">
        <p14:creationId xmlns:p14="http://schemas.microsoft.com/office/powerpoint/2010/main" val="4108817988"/>
      </p:ext>
    </p:extLst>
  </p:cSld>
  <p:clrMapOvr>
    <a:masterClrMapping/>
  </p:clrMapOvr>
  <p:extLst>
    <p:ext uri="{DCECCB84-F9BA-43D5-87BE-67443E8EF086}">
      <p15:sldGuideLst xmlns:p15="http://schemas.microsoft.com/office/powerpoint/2012/main">
        <p15:guide id="1" orient="horz" pos="131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hasCustomPrompt="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Topic Name</a:t>
            </a: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4FE8568C-744C-2A9A-90C4-0CF1EF579F12}"/>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1893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7" name="Google Shape;73;p29">
            <a:extLst>
              <a:ext uri="{FF2B5EF4-FFF2-40B4-BE49-F238E27FC236}">
                <a16:creationId xmlns:a16="http://schemas.microsoft.com/office/drawing/2014/main" id="{68E7E47E-1B32-8DF6-9176-C4B1123889DE}"/>
              </a:ext>
            </a:extLst>
          </p:cNvPr>
          <p:cNvSpPr txBox="1">
            <a:spLocks noGrp="1" noRot="1" noMove="1" noResize="1" noEditPoints="1" noAdjustHandles="1" noChangeArrowheads="1" noChangeShapeType="1"/>
          </p:cNvSpPr>
          <p:nvPr>
            <p:ph type="body" idx="10" hasCustomPrompt="1"/>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marR="0" lvl="0" indent="-228600" algn="l"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lang="en-US"/>
              <a:t>Click to add lead-in line</a:t>
            </a:r>
          </a:p>
          <a:p>
            <a:pPr marL="228600" lvl="0" indent="-228600">
              <a:lnSpc>
                <a:spcPct val="115000"/>
              </a:lnSpc>
              <a:spcBef>
                <a:spcPts val="0"/>
              </a:spcBef>
              <a:spcAft>
                <a:spcPts val="0"/>
              </a:spcAft>
              <a:buSzPts val="2800"/>
            </a:pPr>
            <a:endParaRPr/>
          </a:p>
        </p:txBody>
      </p:sp>
      <p:sp>
        <p:nvSpPr>
          <p:cNvPr id="8" name="Text Placeholder 4">
            <a:extLst>
              <a:ext uri="{FF2B5EF4-FFF2-40B4-BE49-F238E27FC236}">
                <a16:creationId xmlns:a16="http://schemas.microsoft.com/office/drawing/2014/main" id="{03C74025-D307-5328-AC9C-60FFE362F471}"/>
              </a:ext>
            </a:extLst>
          </p:cNvPr>
          <p:cNvSpPr>
            <a:spLocks noGrp="1" noRot="1" noMove="1" noResize="1" noEditPoints="1" noAdjustHandles="1" noChangeArrowheads="1" noChangeShapeType="1"/>
          </p:cNvSpPr>
          <p:nvPr>
            <p:ph type="body" sz="quarter" idx="13" hasCustomPrompt="1"/>
          </p:nvPr>
        </p:nvSpPr>
        <p:spPr>
          <a:xfrm>
            <a:off x="1285825" y="2612636"/>
            <a:ext cx="13697000" cy="5517901"/>
          </a:xfrm>
        </p:spPr>
        <p:txBody>
          <a:bodyPr/>
          <a:lstStyle>
            <a:lvl1pPr marL="0" indent="0">
              <a:spcBef>
                <a:spcPts val="1000"/>
              </a:spcBef>
              <a:buNone/>
              <a:defRPr>
                <a:solidFill>
                  <a:schemeClr val="tx1">
                    <a:lumMod val="75000"/>
                    <a:lumOff val="25000"/>
                  </a:schemeClr>
                </a:solidFill>
              </a:defRPr>
            </a:lvl1pPr>
            <a:lvl2pPr>
              <a:spcBef>
                <a:spcPts val="1000"/>
              </a:spcBef>
              <a:defRPr>
                <a:solidFill>
                  <a:schemeClr val="tx1">
                    <a:lumMod val="75000"/>
                    <a:lumOff val="25000"/>
                  </a:schemeClr>
                </a:solidFill>
              </a:defRPr>
            </a:lvl2pPr>
            <a:lvl3pPr marL="982663" indent="-312738" defTabSz="1074738">
              <a:spcBef>
                <a:spcPts val="1000"/>
              </a:spcBef>
              <a:buFont typeface="Courier New" panose="02070309020205020404" pitchFamily="49" charset="0"/>
              <a:buChar char="o"/>
              <a:defRPr>
                <a:solidFill>
                  <a:schemeClr val="tx1">
                    <a:lumMod val="75000"/>
                    <a:lumOff val="25000"/>
                  </a:schemeClr>
                </a:solidFill>
              </a:defRPr>
            </a:lvl3pPr>
          </a:lstStyle>
          <a:p>
            <a:pPr lvl="0"/>
            <a:r>
              <a:rPr lang="en-US"/>
              <a:t>Click to add text</a:t>
            </a:r>
          </a:p>
          <a:p>
            <a:pPr lvl="1"/>
            <a:r>
              <a:rPr lang="en-US"/>
              <a:t>Bullet point 1</a:t>
            </a:r>
          </a:p>
          <a:p>
            <a:pPr lvl="2"/>
            <a:r>
              <a:rPr lang="en-US"/>
              <a:t>Sub-bullet point 1</a:t>
            </a:r>
          </a:p>
        </p:txBody>
      </p:sp>
      <p:sp>
        <p:nvSpPr>
          <p:cNvPr id="9" name="Google Shape;62;p29">
            <a:extLst>
              <a:ext uri="{FF2B5EF4-FFF2-40B4-BE49-F238E27FC236}">
                <a16:creationId xmlns:a16="http://schemas.microsoft.com/office/drawing/2014/main" id="{45362CC7-FBFB-C179-8EB3-DDAC426F9FCA}"/>
              </a:ext>
            </a:extLst>
          </p:cNvPr>
          <p:cNvSpPr txBox="1">
            <a:spLocks noGrp="1" noRot="1" noMove="1" noResize="1" noEditPoints="1" noAdjustHandles="1" noChangeArrowheads="1" noChangeShapeType="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97263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16DAD2B-4E1F-A5B3-E19F-3CDF55275297}"/>
              </a:ext>
            </a:extLst>
          </p:cNvPr>
          <p:cNvGrpSpPr>
            <a:grpSpLocks noGrp="1" noUngrp="1" noRot="1" noMove="1" noResize="1"/>
          </p:cNvGrpSpPr>
          <p:nvPr userDrawn="1"/>
        </p:nvGrpSpPr>
        <p:grpSpPr>
          <a:xfrm>
            <a:off x="0" y="0"/>
            <a:ext cx="16256000" cy="9144000"/>
            <a:chOff x="0" y="0"/>
            <a:chExt cx="16256000" cy="9144000"/>
          </a:xfrm>
        </p:grpSpPr>
        <p:pic>
          <p:nvPicPr>
            <p:cNvPr id="8" name="Picture 7" descr="A blue and white rectangular frame&#10;&#10;Description automatically generated">
              <a:extLst>
                <a:ext uri="{FF2B5EF4-FFF2-40B4-BE49-F238E27FC236}">
                  <a16:creationId xmlns:a16="http://schemas.microsoft.com/office/drawing/2014/main" id="{76762EF4-6A74-5682-5CE4-0605848A26B6}"/>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Rectangle 4">
              <a:extLst>
                <a:ext uri="{FF2B5EF4-FFF2-40B4-BE49-F238E27FC236}">
                  <a16:creationId xmlns:a16="http://schemas.microsoft.com/office/drawing/2014/main" id="{A20B2CD6-D763-334D-345F-C13160FF2280}"/>
                </a:ext>
              </a:extLst>
            </p:cNvPr>
            <p:cNvSpPr>
              <a:spLocks noGrp="1" noRot="1" noMove="1" noResize="1" noEditPoints="1" noAdjustHandles="1" noChangeArrowheads="1" noChangeShapeType="1"/>
            </p:cNvSpPr>
            <p:nvPr userDrawn="1"/>
          </p:nvSpPr>
          <p:spPr>
            <a:xfrm>
              <a:off x="12496800" y="0"/>
              <a:ext cx="2704931" cy="1612900"/>
            </a:xfrm>
            <a:custGeom>
              <a:avLst/>
              <a:gdLst>
                <a:gd name="connsiteX0" fmla="*/ 0 w 1568450"/>
                <a:gd name="connsiteY0" fmla="*/ 0 h 1612900"/>
                <a:gd name="connsiteX1" fmla="*/ 1568450 w 1568450"/>
                <a:gd name="connsiteY1" fmla="*/ 0 h 1612900"/>
                <a:gd name="connsiteX2" fmla="*/ 1568450 w 1568450"/>
                <a:gd name="connsiteY2" fmla="*/ 1612900 h 1612900"/>
                <a:gd name="connsiteX3" fmla="*/ 0 w 1568450"/>
                <a:gd name="connsiteY3" fmla="*/ 1612900 h 1612900"/>
                <a:gd name="connsiteX4" fmla="*/ 0 w 1568450"/>
                <a:gd name="connsiteY4" fmla="*/ 0 h 1612900"/>
                <a:gd name="connsiteX0" fmla="*/ 0 w 2063750"/>
                <a:gd name="connsiteY0" fmla="*/ 0 h 1612900"/>
                <a:gd name="connsiteX1" fmla="*/ 2063750 w 2063750"/>
                <a:gd name="connsiteY1" fmla="*/ 6350 h 1612900"/>
                <a:gd name="connsiteX2" fmla="*/ 1568450 w 2063750"/>
                <a:gd name="connsiteY2" fmla="*/ 16129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35890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59707 w 2063750"/>
                <a:gd name="connsiteY2" fmla="*/ 1596231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50" h="1612900">
                  <a:moveTo>
                    <a:pt x="0" y="0"/>
                  </a:moveTo>
                  <a:lnTo>
                    <a:pt x="2063750" y="6350"/>
                  </a:lnTo>
                  <a:cubicBezTo>
                    <a:pt x="1864783" y="529167"/>
                    <a:pt x="2165860" y="931140"/>
                    <a:pt x="1846243" y="1460307"/>
                  </a:cubicBezTo>
                  <a:cubicBezTo>
                    <a:pt x="1374734" y="1636837"/>
                    <a:pt x="488950" y="1600200"/>
                    <a:pt x="0" y="1612900"/>
                  </a:cubicBezTo>
                  <a:lnTo>
                    <a:pt x="0" y="0"/>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descr="A person pointing at a person sitting at a desk&#10;&#10;Description automatically generated">
              <a:extLst>
                <a:ext uri="{FF2B5EF4-FFF2-40B4-BE49-F238E27FC236}">
                  <a16:creationId xmlns:a16="http://schemas.microsoft.com/office/drawing/2014/main" id="{8A1A6792-4E7F-A419-1AFA-FF303B70E9F4}"/>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2275749" y="24714"/>
              <a:ext cx="2503821" cy="1544594"/>
            </a:xfrm>
            <a:prstGeom prst="rect">
              <a:avLst/>
            </a:prstGeom>
          </p:spPr>
        </p:pic>
      </p:grpSp>
      <p:pic>
        <p:nvPicPr>
          <p:cNvPr id="10" name="Picture 9" descr="A black background with a black square&#10;&#10;Description automatically generated with medium confidence">
            <a:extLst>
              <a:ext uri="{FF2B5EF4-FFF2-40B4-BE49-F238E27FC236}">
                <a16:creationId xmlns:a16="http://schemas.microsoft.com/office/drawing/2014/main" id="{60F45679-3144-D86F-4394-569360CC1624}"/>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6350"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2421576" y="349071"/>
            <a:ext cx="9696532"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3" y="420003"/>
            <a:ext cx="146827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bg1"/>
                </a:solidFill>
                <a:latin typeface="Open Sans"/>
                <a:ea typeface="Open Sans"/>
                <a:cs typeface="Open Sans"/>
                <a:sym typeface="Open Sans"/>
              </a:rPr>
              <a:t>Demo: </a:t>
            </a:r>
            <a:endParaRPr lang="en-US" sz="1400" b="0" i="0" u="none" strike="noStrike" cap="none">
              <a:solidFill>
                <a:schemeClr val="bg1"/>
              </a:solidFill>
              <a:latin typeface="Arial"/>
              <a:ea typeface="Arial"/>
              <a:cs typeface="Arial"/>
              <a:sym typeface="Arial"/>
            </a:endParaRP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Tree>
    <p:custDataLst>
      <p:tags r:id="rId1"/>
    </p:custDataLst>
    <p:extLst>
      <p:ext uri="{BB962C8B-B14F-4D97-AF65-F5344CB8AC3E}">
        <p14:creationId xmlns:p14="http://schemas.microsoft.com/office/powerpoint/2010/main" val="5151208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a:t>Click to add lead-in line</a:t>
            </a:r>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add text</a:t>
            </a:r>
          </a:p>
          <a:p>
            <a:pPr lvl="1">
              <a:lnSpc>
                <a:spcPct val="114000"/>
              </a:lnSpc>
              <a:spcBef>
                <a:spcPts val="1000"/>
              </a:spcBef>
            </a:pPr>
            <a:r>
              <a:rPr lang="en-GB"/>
              <a:t>Bullet point 1</a:t>
            </a:r>
          </a:p>
          <a:p>
            <a:pPr lvl="2">
              <a:lnSpc>
                <a:spcPct val="114000"/>
              </a:lnSpc>
              <a:spcBef>
                <a:spcPts val="1000"/>
              </a:spcBef>
              <a:buSzPct val="100000"/>
              <a:buFont typeface="Courier New" panose="02070309020205020404" pitchFamily="49" charset="0"/>
              <a:buChar char="o"/>
            </a:pPr>
            <a:r>
              <a:rPr lang="en-GB"/>
              <a:t>Sub-bullet point 1</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2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custDataLst>
      <p:tags r:id="rId21"/>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29" r:id="rId1"/>
    <p:sldLayoutId id="2147483726" r:id="rId2"/>
    <p:sldLayoutId id="2147483733" r:id="rId3"/>
    <p:sldLayoutId id="2147483734" r:id="rId4"/>
    <p:sldLayoutId id="2147483730" r:id="rId5"/>
    <p:sldLayoutId id="2147483683" r:id="rId6"/>
    <p:sldLayoutId id="2147483736" r:id="rId7"/>
    <p:sldLayoutId id="2147483684" r:id="rId8"/>
    <p:sldLayoutId id="2147483691" r:id="rId9"/>
    <p:sldLayoutId id="2147483735" r:id="rId10"/>
    <p:sldLayoutId id="2147483716" r:id="rId11"/>
    <p:sldLayoutId id="2147483690" r:id="rId12"/>
    <p:sldLayoutId id="2147483737" r:id="rId13"/>
    <p:sldLayoutId id="2147483694" r:id="rId14"/>
    <p:sldLayoutId id="2147483724" r:id="rId15"/>
    <p:sldLayoutId id="2147483720" r:id="rId16"/>
    <p:sldLayoutId id="2147483738" r:id="rId17"/>
    <p:sldLayoutId id="2147483739" r:id="rId18"/>
    <p:sldLayoutId id="2147483741" r:id="rId19"/>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1" userDrawn="1">
          <p15:clr>
            <a:srgbClr val="5ACBF0"/>
          </p15:clr>
        </p15:guide>
        <p15:guide id="2" pos="5120" userDrawn="1">
          <p15:clr>
            <a:srgbClr val="000000"/>
          </p15:clr>
        </p15:guide>
        <p15:guide id="3" orient="horz" pos="2880" userDrawn="1">
          <p15:clr>
            <a:srgbClr val="000000"/>
          </p15:clr>
        </p15:guide>
        <p15:guide id="4" orient="horz" pos="5239" userDrawn="1">
          <p15:clr>
            <a:srgbClr val="5ACBF0"/>
          </p15:clr>
        </p15:guide>
        <p15:guide id="5" pos="1015" userDrawn="1">
          <p15:clr>
            <a:srgbClr val="5ACBF0"/>
          </p15:clr>
        </p15:guide>
        <p15:guide id="6" pos="516" userDrawn="1">
          <p15:clr>
            <a:srgbClr val="F26B43"/>
          </p15:clr>
        </p15:guide>
        <p15:guide id="7" pos="9224" userDrawn="1">
          <p15:clr>
            <a:srgbClr val="5ACBF0"/>
          </p15:clr>
        </p15:guide>
        <p15:guide id="8" pos="9728" userDrawn="1">
          <p15:clr>
            <a:srgbClr val="F26B43"/>
          </p15:clr>
        </p15:guide>
        <p15:guide id="9" orient="horz" pos="249" userDrawn="1">
          <p15:clr>
            <a:srgbClr val="F26B43"/>
          </p15:clr>
        </p15:guide>
        <p15:guide id="10" orient="horz" pos="5511"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tags" Target="../tags/tag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2.xml"/><Relationship Id="rId1" Type="http://schemas.openxmlformats.org/officeDocument/2006/relationships/tags" Target="../tags/tag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6.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1AF223-9F5C-3F93-0D63-6A11E12C5EBA}"/>
              </a:ext>
            </a:extLst>
          </p:cNvPr>
          <p:cNvSpPr>
            <a:spLocks noGrp="1"/>
          </p:cNvSpPr>
          <p:nvPr>
            <p:ph type="body" idx="10"/>
          </p:nvPr>
        </p:nvSpPr>
        <p:spPr>
          <a:xfrm>
            <a:off x="653386" y="4114800"/>
            <a:ext cx="7835706" cy="914400"/>
          </a:xfrm>
        </p:spPr>
        <p:txBody>
          <a:bodyPr/>
          <a:lstStyle/>
          <a:p>
            <a:pPr>
              <a:lnSpc>
                <a:spcPct val="113999"/>
              </a:lnSpc>
            </a:pPr>
            <a:r>
              <a:rPr lang="en-US"/>
              <a:t>Python Refresher for AI</a:t>
            </a:r>
          </a:p>
        </p:txBody>
      </p:sp>
    </p:spTree>
    <p:custDataLst>
      <p:tags r:id="rId1"/>
    </p:custDataLst>
    <p:extLst>
      <p:ext uri="{BB962C8B-B14F-4D97-AF65-F5344CB8AC3E}">
        <p14:creationId xmlns:p14="http://schemas.microsoft.com/office/powerpoint/2010/main" val="581828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8"/>
          <p:cNvSpPr txBox="1">
            <a:spLocks noGrp="1"/>
          </p:cNvSpPr>
          <p:nvPr>
            <p:ph type="title"/>
          </p:nvPr>
        </p:nvSpPr>
        <p:spPr>
          <a:xfrm>
            <a:off x="-10160" y="137279"/>
            <a:ext cx="16276320" cy="687244"/>
          </a:xfrm>
          <a:prstGeom prst="rect">
            <a:avLst/>
          </a:prstGeom>
          <a:noFill/>
          <a:ln>
            <a:noFill/>
          </a:ln>
        </p:spPr>
        <p:txBody>
          <a:bodyPr spcFirstLastPara="1" vert="horz" wrap="square" lIns="91422" tIns="45689" rIns="91422" bIns="45689" rtlCol="0" anchor="ctr" anchorCtr="0">
            <a:noAutofit/>
          </a:bodyPr>
          <a:lstStyle/>
          <a:p>
            <a:pPr>
              <a:lnSpc>
                <a:spcPct val="115000"/>
              </a:lnSpc>
              <a:spcBef>
                <a:spcPts val="1067"/>
              </a:spcBef>
              <a:buSzPts val="1800"/>
            </a:pPr>
            <a:r>
              <a:rPr lang="en" sz="2800">
                <a:solidFill>
                  <a:srgbClr val="3F3F3F"/>
                </a:solidFill>
                <a:latin typeface="Open Sans"/>
                <a:ea typeface="Open Sans"/>
                <a:cs typeface="Open Sans"/>
                <a:sym typeface="Open Sans"/>
              </a:rPr>
              <a:t>Functions: Syntax</a:t>
            </a:r>
            <a:endParaRPr sz="2800">
              <a:solidFill>
                <a:srgbClr val="3F3F3F"/>
              </a:solidFill>
              <a:latin typeface="Open Sans"/>
              <a:ea typeface="Open Sans"/>
              <a:cs typeface="Open Sans"/>
              <a:sym typeface="Open Sans"/>
            </a:endParaRPr>
          </a:p>
        </p:txBody>
      </p:sp>
      <p:sp>
        <p:nvSpPr>
          <p:cNvPr id="516" name="Google Shape;516;p68" descr="jupyter"/>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lnSpc>
                <a:spcPct val="115000"/>
              </a:lnSpc>
              <a:spcBef>
                <a:spcPts val="1067"/>
              </a:spcBef>
              <a:buClr>
                <a:srgbClr val="000000"/>
              </a:buClr>
              <a:buSzPts val="1400"/>
            </a:pPr>
            <a:endParaRPr sz="2133">
              <a:solidFill>
                <a:srgbClr val="3F3F3F"/>
              </a:solidFill>
              <a:latin typeface="Open Sans"/>
              <a:ea typeface="Open Sans"/>
              <a:cs typeface="Open Sans"/>
              <a:sym typeface="Open Sans"/>
            </a:endParaRPr>
          </a:p>
        </p:txBody>
      </p:sp>
      <p:sp>
        <p:nvSpPr>
          <p:cNvPr id="517" name="Google Shape;517;p68" descr="http://jupyter.org/assets/main-logo.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lnSpc>
                <a:spcPct val="115000"/>
              </a:lnSpc>
              <a:spcBef>
                <a:spcPts val="1067"/>
              </a:spcBef>
              <a:buClr>
                <a:srgbClr val="000000"/>
              </a:buClr>
              <a:buSzPts val="1400"/>
            </a:pPr>
            <a:endParaRPr sz="2133">
              <a:solidFill>
                <a:srgbClr val="3F3F3F"/>
              </a:solidFill>
              <a:latin typeface="Open Sans"/>
              <a:ea typeface="Open Sans"/>
              <a:cs typeface="Open Sans"/>
              <a:sym typeface="Open Sans"/>
            </a:endParaRPr>
          </a:p>
        </p:txBody>
      </p:sp>
      <p:sp>
        <p:nvSpPr>
          <p:cNvPr id="518" name="Google Shape;518;p68" descr="http://jupyter.org/assets/main-logo.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lnSpc>
                <a:spcPct val="115000"/>
              </a:lnSpc>
              <a:spcBef>
                <a:spcPts val="1067"/>
              </a:spcBef>
              <a:buClr>
                <a:srgbClr val="000000"/>
              </a:buClr>
              <a:buSzPts val="1400"/>
            </a:pPr>
            <a:endParaRPr sz="2133">
              <a:solidFill>
                <a:srgbClr val="3F3F3F"/>
              </a:solidFill>
              <a:latin typeface="Open Sans"/>
              <a:ea typeface="Open Sans"/>
              <a:cs typeface="Open Sans"/>
              <a:sym typeface="Open Sans"/>
            </a:endParaRPr>
          </a:p>
        </p:txBody>
      </p:sp>
      <p:sp>
        <p:nvSpPr>
          <p:cNvPr id="519" name="Google Shape;519;p68" descr="http://jupyter.org/assets/widget.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lnSpc>
                <a:spcPct val="115000"/>
              </a:lnSpc>
              <a:spcBef>
                <a:spcPts val="1067"/>
              </a:spcBef>
              <a:buClr>
                <a:srgbClr val="000000"/>
              </a:buClr>
              <a:buSzPts val="1400"/>
            </a:pPr>
            <a:endParaRPr sz="2133">
              <a:solidFill>
                <a:srgbClr val="3F3F3F"/>
              </a:solidFill>
              <a:latin typeface="Open Sans"/>
              <a:ea typeface="Open Sans"/>
              <a:cs typeface="Open Sans"/>
              <a:sym typeface="Open Sans"/>
            </a:endParaRPr>
          </a:p>
        </p:txBody>
      </p:sp>
      <p:sp>
        <p:nvSpPr>
          <p:cNvPr id="520" name="Google Shape;520;p68" descr="http://jupyter.org/assets/widget.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lnSpc>
                <a:spcPct val="115000"/>
              </a:lnSpc>
              <a:spcBef>
                <a:spcPts val="1067"/>
              </a:spcBef>
              <a:buClr>
                <a:srgbClr val="000000"/>
              </a:buClr>
              <a:buSzPts val="1400"/>
            </a:pPr>
            <a:endParaRPr sz="2133">
              <a:solidFill>
                <a:srgbClr val="3F3F3F"/>
              </a:solidFill>
              <a:latin typeface="Open Sans"/>
              <a:ea typeface="Open Sans"/>
              <a:cs typeface="Open Sans"/>
              <a:sym typeface="Open Sans"/>
            </a:endParaRPr>
          </a:p>
        </p:txBody>
      </p:sp>
      <p:sp>
        <p:nvSpPr>
          <p:cNvPr id="521" name="Google Shape;521;p68"/>
          <p:cNvSpPr txBox="1"/>
          <p:nvPr/>
        </p:nvSpPr>
        <p:spPr>
          <a:xfrm>
            <a:off x="3106057" y="1320802"/>
            <a:ext cx="9913259" cy="1530549"/>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	</a:t>
            </a:r>
            <a:endParaRPr sz="2200">
              <a:solidFill>
                <a:srgbClr val="404040"/>
              </a:solidFill>
              <a:latin typeface="Open Sans" panose="020B0606030504020204" pitchFamily="34" charset="0"/>
              <a:ea typeface="Calibri"/>
              <a:cs typeface="Calibri"/>
              <a:sym typeface="Calibri"/>
            </a:endParaRPr>
          </a:p>
          <a:p>
            <a:pPr algn="ctr">
              <a:lnSpc>
                <a:spcPct val="115000"/>
              </a:lnSpc>
              <a:spcBef>
                <a:spcPts val="1067"/>
              </a:spcBef>
              <a:buClr>
                <a:srgbClr val="3F3F3F"/>
              </a:buClr>
              <a:buSzPts val="1200"/>
            </a:pPr>
            <a:r>
              <a:rPr lang="en" sz="2200">
                <a:solidFill>
                  <a:srgbClr val="404040"/>
                </a:solidFill>
                <a:latin typeface="Open Sans" panose="020B0606030504020204" pitchFamily="34" charset="0"/>
                <a:ea typeface="Open Sans"/>
                <a:cs typeface="Open Sans"/>
                <a:sym typeface="Open Sans"/>
              </a:rPr>
              <a:t>The basic syntax of a function in Python consists of two parts: </a:t>
            </a:r>
            <a:endParaRPr sz="2200">
              <a:solidFill>
                <a:srgbClr val="404040"/>
              </a:solidFill>
              <a:latin typeface="Open Sans" panose="020B0606030504020204" pitchFamily="34" charset="0"/>
              <a:ea typeface="Calibri"/>
              <a:cs typeface="Calibri"/>
              <a:sym typeface="Calibri"/>
            </a:endParaRPr>
          </a:p>
          <a:p>
            <a:pPr algn="ctr">
              <a:lnSpc>
                <a:spcPct val="115000"/>
              </a:lnSpc>
              <a:spcBef>
                <a:spcPts val="1067"/>
              </a:spcBef>
              <a:buClr>
                <a:schemeClr val="dk1"/>
              </a:buClr>
              <a:buSzPts val="1200"/>
            </a:pPr>
            <a:endParaRPr sz="2133">
              <a:solidFill>
                <a:srgbClr val="3F3F3F"/>
              </a:solidFill>
              <a:latin typeface="Open Sans"/>
              <a:ea typeface="Open Sans"/>
              <a:cs typeface="Open Sans"/>
              <a:sym typeface="Open Sans"/>
            </a:endParaRPr>
          </a:p>
        </p:txBody>
      </p:sp>
      <p:sp>
        <p:nvSpPr>
          <p:cNvPr id="522" name="Google Shape;522;p68"/>
          <p:cNvSpPr/>
          <p:nvPr/>
        </p:nvSpPr>
        <p:spPr>
          <a:xfrm rot="-5400000">
            <a:off x="3226646" y="3552685"/>
            <a:ext cx="1090325" cy="1560535"/>
          </a:xfrm>
          <a:custGeom>
            <a:avLst/>
            <a:gdLst/>
            <a:ahLst/>
            <a:cxnLst/>
            <a:rect l="l" t="t" r="r" b="b"/>
            <a:pathLst>
              <a:path w="379" h="474" extrusionOk="0">
                <a:moveTo>
                  <a:pt x="0" y="0"/>
                </a:moveTo>
                <a:lnTo>
                  <a:pt x="379" y="0"/>
                </a:lnTo>
                <a:lnTo>
                  <a:pt x="379" y="474"/>
                </a:lnTo>
                <a:lnTo>
                  <a:pt x="0" y="474"/>
                </a:lnTo>
                <a:lnTo>
                  <a:pt x="0" y="0"/>
                </a:lnTo>
                <a:lnTo>
                  <a:pt x="0" y="0"/>
                </a:lnTo>
                <a:close/>
              </a:path>
            </a:pathLst>
          </a:custGeom>
          <a:solidFill>
            <a:srgbClr val="60943C"/>
          </a:solidFill>
          <a:ln>
            <a:noFill/>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523" name="Google Shape;523;p68"/>
          <p:cNvSpPr/>
          <p:nvPr/>
        </p:nvSpPr>
        <p:spPr>
          <a:xfrm rot="-5400000">
            <a:off x="3015112" y="3597363"/>
            <a:ext cx="166857" cy="213996"/>
          </a:xfrm>
          <a:custGeom>
            <a:avLst/>
            <a:gdLst/>
            <a:ahLst/>
            <a:cxnLst/>
            <a:rect l="l" t="t" r="r" b="b"/>
            <a:pathLst>
              <a:path w="24" h="27" extrusionOk="0">
                <a:moveTo>
                  <a:pt x="0" y="27"/>
                </a:moveTo>
                <a:cubicBezTo>
                  <a:pt x="0" y="0"/>
                  <a:pt x="0" y="0"/>
                  <a:pt x="0" y="0"/>
                </a:cubicBezTo>
                <a:cubicBezTo>
                  <a:pt x="0" y="0"/>
                  <a:pt x="1" y="0"/>
                  <a:pt x="1" y="0"/>
                </a:cubicBezTo>
                <a:cubicBezTo>
                  <a:pt x="14" y="0"/>
                  <a:pt x="24" y="10"/>
                  <a:pt x="24" y="23"/>
                </a:cubicBezTo>
                <a:cubicBezTo>
                  <a:pt x="24" y="24"/>
                  <a:pt x="24" y="26"/>
                  <a:pt x="23" y="27"/>
                </a:cubicBezTo>
                <a:cubicBezTo>
                  <a:pt x="0" y="27"/>
                  <a:pt x="0" y="27"/>
                  <a:pt x="0" y="27"/>
                </a:cubicBezTo>
                <a:close/>
              </a:path>
            </a:pathLst>
          </a:custGeom>
          <a:solidFill>
            <a:srgbClr val="385623"/>
          </a:solidFill>
          <a:ln>
            <a:noFill/>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grpSp>
        <p:nvGrpSpPr>
          <p:cNvPr id="524" name="Google Shape;524;p68"/>
          <p:cNvGrpSpPr/>
          <p:nvPr/>
        </p:nvGrpSpPr>
        <p:grpSpPr>
          <a:xfrm>
            <a:off x="1409226" y="2740021"/>
            <a:ext cx="13881572" cy="2786734"/>
            <a:chOff x="2783089" y="5534201"/>
            <a:chExt cx="10698556" cy="2779515"/>
          </a:xfrm>
        </p:grpSpPr>
        <p:sp>
          <p:nvSpPr>
            <p:cNvPr id="525" name="Google Shape;525;p68"/>
            <p:cNvSpPr/>
            <p:nvPr/>
          </p:nvSpPr>
          <p:spPr>
            <a:xfrm rot="-5400000">
              <a:off x="2888799" y="7303144"/>
              <a:ext cx="158227" cy="213997"/>
            </a:xfrm>
            <a:prstGeom prst="roundRect">
              <a:avLst>
                <a:gd name="adj" fmla="val 16667"/>
              </a:avLst>
            </a:prstGeom>
            <a:solidFill>
              <a:srgbClr val="7F6000"/>
            </a:solidFill>
            <a:ln>
              <a:noFill/>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grpSp>
          <p:nvGrpSpPr>
            <p:cNvPr id="526" name="Google Shape;526;p68"/>
            <p:cNvGrpSpPr/>
            <p:nvPr/>
          </p:nvGrpSpPr>
          <p:grpSpPr>
            <a:xfrm>
              <a:off x="2783089" y="5534201"/>
              <a:ext cx="10698556" cy="2779515"/>
              <a:chOff x="2783090" y="5534202"/>
              <a:chExt cx="10698556" cy="2779515"/>
            </a:xfrm>
          </p:grpSpPr>
          <p:sp>
            <p:nvSpPr>
              <p:cNvPr id="527" name="Google Shape;527;p68"/>
              <p:cNvSpPr/>
              <p:nvPr/>
            </p:nvSpPr>
            <p:spPr>
              <a:xfrm rot="5400000">
                <a:off x="6878956" y="1711027"/>
                <a:ext cx="2779515" cy="10425864"/>
              </a:xfrm>
              <a:prstGeom prst="roundRect">
                <a:avLst>
                  <a:gd name="adj" fmla="val 16667"/>
                </a:avLst>
              </a:prstGeom>
              <a:solidFill>
                <a:schemeClr val="lt1"/>
              </a:solidFill>
              <a:ln w="25400" cap="flat" cmpd="sng">
                <a:solidFill>
                  <a:srgbClr val="D8D8D8"/>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528" name="Google Shape;528;p68"/>
              <p:cNvSpPr/>
              <p:nvPr/>
            </p:nvSpPr>
            <p:spPr>
              <a:xfrm rot="-5400000">
                <a:off x="3057106" y="5966687"/>
                <a:ext cx="1090326" cy="1638359"/>
              </a:xfrm>
              <a:prstGeom prst="roundRect">
                <a:avLst>
                  <a:gd name="adj" fmla="val 16667"/>
                </a:avLst>
              </a:prstGeom>
              <a:solidFill>
                <a:srgbClr val="FEE599"/>
              </a:solidFill>
              <a:ln w="9525" cap="flat" cmpd="sng">
                <a:solidFill>
                  <a:srgbClr val="FFD966"/>
                </a:solidFill>
                <a:prstDash val="solid"/>
                <a:round/>
                <a:headEnd type="none" w="sm" len="sm"/>
                <a:tailEnd type="none" w="sm" len="sm"/>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grpSp>
        <p:sp>
          <p:nvSpPr>
            <p:cNvPr id="529" name="Google Shape;529;p68"/>
            <p:cNvSpPr/>
            <p:nvPr/>
          </p:nvSpPr>
          <p:spPr>
            <a:xfrm rot="-5400000">
              <a:off x="2884484" y="6050276"/>
              <a:ext cx="166857" cy="213997"/>
            </a:xfrm>
            <a:prstGeom prst="roundRect">
              <a:avLst>
                <a:gd name="adj" fmla="val 16667"/>
              </a:avLst>
            </a:prstGeom>
            <a:solidFill>
              <a:srgbClr val="7F6000"/>
            </a:solidFill>
            <a:ln>
              <a:noFill/>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530" name="Google Shape;530;p68"/>
            <p:cNvSpPr/>
            <p:nvPr/>
          </p:nvSpPr>
          <p:spPr>
            <a:xfrm>
              <a:off x="3134674" y="6506592"/>
              <a:ext cx="525338" cy="504500"/>
            </a:xfrm>
            <a:prstGeom prst="roundRect">
              <a:avLst>
                <a:gd name="adj" fmla="val 16667"/>
              </a:avLst>
            </a:prstGeom>
            <a:noFill/>
            <a:ln>
              <a:noFill/>
            </a:ln>
          </p:spPr>
          <p:txBody>
            <a:bodyPr spcFirstLastPara="1" wrap="square" lIns="91422" tIns="45689" rIns="91422" bIns="45689" anchor="ctr" anchorCtr="0">
              <a:noAutofit/>
            </a:bodyPr>
            <a:lstStyle/>
            <a:p>
              <a:pP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02</a:t>
              </a:r>
              <a:endParaRPr sz="2200">
                <a:solidFill>
                  <a:srgbClr val="404040"/>
                </a:solidFill>
                <a:latin typeface="Open Sans" panose="020B0606030504020204" pitchFamily="34" charset="0"/>
                <a:ea typeface="Calibri"/>
                <a:cs typeface="Calibri"/>
                <a:sym typeface="Calibri"/>
              </a:endParaRPr>
            </a:p>
          </p:txBody>
        </p:sp>
      </p:grpSp>
      <p:sp>
        <p:nvSpPr>
          <p:cNvPr id="531" name="Google Shape;531;p68"/>
          <p:cNvSpPr/>
          <p:nvPr/>
        </p:nvSpPr>
        <p:spPr>
          <a:xfrm>
            <a:off x="3592532" y="2238564"/>
            <a:ext cx="11420600" cy="3330615"/>
          </a:xfrm>
          <a:prstGeom prst="rect">
            <a:avLst/>
          </a:prstGeom>
          <a:noFill/>
          <a:ln>
            <a:noFill/>
          </a:ln>
        </p:spPr>
        <p:txBody>
          <a:bodyPr spcFirstLastPara="1" wrap="square" lIns="91422" tIns="45689" rIns="91422" bIns="45689" anchor="t" anchorCtr="0">
            <a:noAutofit/>
          </a:bodyPr>
          <a:lstStyle/>
          <a:p>
            <a:pPr>
              <a:lnSpc>
                <a:spcPct val="115000"/>
              </a:lnSpc>
              <a:buClr>
                <a:schemeClr val="dk1"/>
              </a:buClr>
              <a:buSzPts val="1200"/>
            </a:pPr>
            <a:endParaRPr sz="2200" b="1">
              <a:solidFill>
                <a:srgbClr val="404040"/>
              </a:solidFill>
              <a:latin typeface="Open Sans" panose="020B0606030504020204" pitchFamily="34" charset="0"/>
              <a:ea typeface="Open Sans"/>
              <a:cs typeface="Open Sans"/>
              <a:sym typeface="Open Sans"/>
            </a:endParaRPr>
          </a:p>
          <a:p>
            <a:pPr>
              <a:lnSpc>
                <a:spcPct val="115000"/>
              </a:lnSpc>
              <a:spcBef>
                <a:spcPts val="1067"/>
              </a:spcBef>
              <a:buClr>
                <a:srgbClr val="3F3F3F"/>
              </a:buClr>
              <a:buSzPts val="1200"/>
            </a:pPr>
            <a:r>
              <a:rPr lang="en" sz="2200" b="1">
                <a:solidFill>
                  <a:srgbClr val="404040"/>
                </a:solidFill>
                <a:latin typeface="Open Sans" panose="020B0606030504020204" pitchFamily="34" charset="0"/>
                <a:ea typeface="Open Sans"/>
                <a:cs typeface="Open Sans"/>
                <a:sym typeface="Open Sans"/>
              </a:rPr>
              <a:t>Function call</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A function can be called from anywhere in the program.</a:t>
            </a:r>
            <a:endParaRPr sz="2200">
              <a:solidFill>
                <a:srgbClr val="404040"/>
              </a:solidFill>
              <a:latin typeface="Open Sans" panose="020B0606030504020204" pitchFamily="34" charset="0"/>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When a function is called, program control is transferred to the called function to perform the defined task.</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All the necessary parameters and arguments should be passed during the function call.</a:t>
            </a:r>
            <a:endParaRPr sz="2200">
              <a:solidFill>
                <a:srgbClr val="404040"/>
              </a:solidFill>
              <a:latin typeface="Open Sans" panose="020B0606030504020204" pitchFamily="34" charset="0"/>
              <a:ea typeface="Calibri"/>
              <a:cs typeface="Calibri"/>
              <a:sym typeface="Calibri"/>
            </a:endParaRPr>
          </a:p>
        </p:txBody>
      </p:sp>
      <p:sp>
        <p:nvSpPr>
          <p:cNvPr id="532" name="Google Shape;532;p68"/>
          <p:cNvSpPr/>
          <p:nvPr/>
        </p:nvSpPr>
        <p:spPr>
          <a:xfrm>
            <a:off x="5557585" y="6288811"/>
            <a:ext cx="5082708" cy="1502875"/>
          </a:xfrm>
          <a:prstGeom prst="roundRect">
            <a:avLst>
              <a:gd name="adj" fmla="val 16667"/>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2" tIns="45689" rIns="91422" bIns="45689" anchor="ctr" anchorCtr="0">
            <a:noAutofit/>
          </a:bodyPr>
          <a:lstStyle/>
          <a:p>
            <a:pPr algn="ctr">
              <a:lnSpc>
                <a:spcPct val="115000"/>
              </a:lnSpc>
            </a:pPr>
            <a:endParaRPr sz="2200">
              <a:solidFill>
                <a:srgbClr val="404040"/>
              </a:solidFill>
              <a:latin typeface="Open Sans" panose="020B0606030504020204" pitchFamily="34" charset="0"/>
              <a:ea typeface="Open Sans"/>
              <a:cs typeface="Open Sans"/>
              <a:sym typeface="Open Sans"/>
            </a:endParaRPr>
          </a:p>
          <a:p>
            <a:pPr algn="ctr">
              <a:lnSpc>
                <a:spcPct val="115000"/>
              </a:lnSpc>
            </a:pPr>
            <a:r>
              <a:rPr lang="en" sz="2200">
                <a:solidFill>
                  <a:srgbClr val="404040"/>
                </a:solidFill>
                <a:latin typeface="Open Sans" panose="020B0606030504020204" pitchFamily="34" charset="0"/>
                <a:ea typeface="Open Sans"/>
                <a:cs typeface="Open Sans"/>
                <a:sym typeface="Open Sans"/>
              </a:rPr>
              <a:t>myFunction(arg1, arg2)</a:t>
            </a:r>
            <a:endParaRPr sz="2200">
              <a:solidFill>
                <a:srgbClr val="404040"/>
              </a:solidFill>
              <a:latin typeface="Open Sans" panose="020B0606030504020204" pitchFamily="34" charset="0"/>
            </a:endParaRPr>
          </a:p>
        </p:txBody>
      </p:sp>
      <p:sp>
        <p:nvSpPr>
          <p:cNvPr id="533" name="Google Shape;533;p68"/>
          <p:cNvSpPr/>
          <p:nvPr/>
        </p:nvSpPr>
        <p:spPr>
          <a:xfrm>
            <a:off x="6425828" y="6052132"/>
            <a:ext cx="3092245" cy="505812"/>
          </a:xfrm>
          <a:prstGeom prst="roundRect">
            <a:avLst>
              <a:gd name="adj" fmla="val 16667"/>
            </a:avLst>
          </a:prstGeom>
          <a:solidFill>
            <a:srgbClr val="A5A5A5"/>
          </a:solidFill>
          <a:ln>
            <a:noFill/>
          </a:ln>
        </p:spPr>
        <p:txBody>
          <a:bodyPr spcFirstLastPara="1" wrap="square" lIns="91422" tIns="45689" rIns="91422" bIns="45689" anchor="t" anchorCtr="0">
            <a:noAutofit/>
          </a:bodyPr>
          <a:lstStyle/>
          <a:p>
            <a:pPr algn="ctr">
              <a:lnSpc>
                <a:spcPct val="115000"/>
              </a:lnSpc>
            </a:pPr>
            <a:r>
              <a:rPr lang="en" sz="2200" b="1">
                <a:solidFill>
                  <a:srgbClr val="404040"/>
                </a:solidFill>
                <a:latin typeface="Open Sans" panose="020B0606030504020204" pitchFamily="34" charset="0"/>
                <a:ea typeface="Open Sans"/>
                <a:cs typeface="Open Sans"/>
                <a:sym typeface="Open Sans"/>
              </a:rPr>
              <a:t>Syntax</a:t>
            </a:r>
            <a:endParaRPr sz="2200">
              <a:solidFill>
                <a:srgbClr val="404040"/>
              </a:solidFill>
              <a:latin typeface="Open Sans" panose="020B0606030504020204" pitchFamily="34" charset="0"/>
            </a:endParaRPr>
          </a:p>
        </p:txBody>
      </p:sp>
      <p:sp>
        <p:nvSpPr>
          <p:cNvPr id="534" name="Google Shape;534;p68"/>
          <p:cNvSpPr/>
          <p:nvPr/>
        </p:nvSpPr>
        <p:spPr>
          <a:xfrm>
            <a:off x="6172202" y="805839"/>
            <a:ext cx="3919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518F5A-4B75-9D65-445D-8693F14E645B}"/>
              </a:ext>
            </a:extLst>
          </p:cNvPr>
          <p:cNvSpPr>
            <a:spLocks noGrp="1"/>
          </p:cNvSpPr>
          <p:nvPr>
            <p:ph type="body" idx="2"/>
          </p:nvPr>
        </p:nvSpPr>
        <p:spPr>
          <a:xfrm>
            <a:off x="8128000" y="3371850"/>
            <a:ext cx="7315200" cy="2070310"/>
          </a:xfrm>
        </p:spPr>
        <p:txBody>
          <a:bodyPr/>
          <a:lstStyle/>
          <a:p>
            <a:pPr>
              <a:lnSpc>
                <a:spcPct val="115000"/>
              </a:lnSpc>
            </a:pPr>
            <a:r>
              <a:rPr lang="en-IN">
                <a:solidFill>
                  <a:srgbClr val="404040"/>
                </a:solidFill>
                <a:latin typeface="Open Sans" panose="020B0606030504020204" pitchFamily="34" charset="0"/>
              </a:rPr>
              <a:t>func</a:t>
            </a:r>
          </a:p>
          <a:p>
            <a:pPr>
              <a:lnSpc>
                <a:spcPct val="115000"/>
              </a:lnSpc>
            </a:pPr>
            <a:r>
              <a:rPr lang="en-IN">
                <a:solidFill>
                  <a:srgbClr val="404040"/>
                </a:solidFill>
                <a:latin typeface="Open Sans" panose="020B0606030504020204" pitchFamily="34" charset="0"/>
              </a:rPr>
              <a:t>function</a:t>
            </a:r>
          </a:p>
          <a:p>
            <a:pPr>
              <a:lnSpc>
                <a:spcPct val="115000"/>
              </a:lnSpc>
            </a:pPr>
            <a:r>
              <a:rPr lang="en-IN">
                <a:solidFill>
                  <a:srgbClr val="404040"/>
                </a:solidFill>
                <a:latin typeface="Open Sans" panose="020B0606030504020204" pitchFamily="34" charset="0"/>
              </a:rPr>
              <a:t>def</a:t>
            </a:r>
          </a:p>
          <a:p>
            <a:pPr>
              <a:lnSpc>
                <a:spcPct val="115000"/>
              </a:lnSpc>
            </a:pPr>
            <a:r>
              <a:rPr lang="en-IN">
                <a:solidFill>
                  <a:srgbClr val="404040"/>
                </a:solidFill>
                <a:latin typeface="Open Sans" panose="020B0606030504020204" pitchFamily="34" charset="0"/>
              </a:rPr>
              <a:t>All of the above</a:t>
            </a:r>
          </a:p>
        </p:txBody>
      </p:sp>
      <p:sp>
        <p:nvSpPr>
          <p:cNvPr id="3" name="Text Placeholder 2">
            <a:extLst>
              <a:ext uri="{FF2B5EF4-FFF2-40B4-BE49-F238E27FC236}">
                <a16:creationId xmlns:a16="http://schemas.microsoft.com/office/drawing/2014/main" id="{7BAD8B33-28CA-CFED-DB04-7A0FA94945F6}"/>
              </a:ext>
            </a:extLst>
          </p:cNvPr>
          <p:cNvSpPr>
            <a:spLocks noGrp="1"/>
          </p:cNvSpPr>
          <p:nvPr>
            <p:ph type="body" idx="10"/>
          </p:nvPr>
        </p:nvSpPr>
        <p:spPr>
          <a:xfrm>
            <a:off x="8128000" y="2622070"/>
            <a:ext cx="7315200" cy="389337"/>
          </a:xfrm>
        </p:spPr>
        <p:txBody>
          <a:bodyPr/>
          <a:lstStyle/>
          <a:p>
            <a:pPr>
              <a:lnSpc>
                <a:spcPct val="115000"/>
              </a:lnSpc>
            </a:pPr>
            <a:r>
              <a:rPr lang="en-US"/>
              <a:t>A function is defined using the keyword _____.​</a:t>
            </a:r>
          </a:p>
        </p:txBody>
      </p:sp>
    </p:spTree>
    <p:extLst>
      <p:ext uri="{BB962C8B-B14F-4D97-AF65-F5344CB8AC3E}">
        <p14:creationId xmlns:p14="http://schemas.microsoft.com/office/powerpoint/2010/main" val="3908363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9"/>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Function Arguments</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70"/>
          <p:cNvSpPr txBox="1"/>
          <p:nvPr/>
        </p:nvSpPr>
        <p:spPr>
          <a:xfrm>
            <a:off x="-10100" y="193090"/>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Functions Arguments</a:t>
            </a:r>
            <a:endParaRPr sz="2800" b="1">
              <a:solidFill>
                <a:srgbClr val="3F3F3F"/>
              </a:solidFill>
              <a:latin typeface="Open Sans"/>
              <a:ea typeface="Open Sans"/>
              <a:cs typeface="Open Sans"/>
              <a:sym typeface="Open Sans"/>
            </a:endParaRPr>
          </a:p>
        </p:txBody>
      </p:sp>
      <p:sp>
        <p:nvSpPr>
          <p:cNvPr id="545" name="Google Shape;545;p70"/>
          <p:cNvSpPr txBox="1"/>
          <p:nvPr/>
        </p:nvSpPr>
        <p:spPr>
          <a:xfrm>
            <a:off x="1939886" y="1342181"/>
            <a:ext cx="12770604" cy="870945"/>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Function arguments are values passed into a function as inputs for performing operations. </a:t>
            </a:r>
            <a:endParaRPr sz="2200">
              <a:solidFill>
                <a:srgbClr val="404040"/>
              </a:solidFill>
              <a:latin typeface="Open Sans" panose="020B0606030504020204" pitchFamily="34" charset="0"/>
            </a:endParaRPr>
          </a:p>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features of the arguments are as follows:</a:t>
            </a:r>
            <a:endParaRPr sz="2200">
              <a:solidFill>
                <a:srgbClr val="404040"/>
              </a:solidFill>
              <a:latin typeface="Open Sans" panose="020B0606030504020204" pitchFamily="34" charset="0"/>
            </a:endParaRPr>
          </a:p>
        </p:txBody>
      </p:sp>
      <p:grpSp>
        <p:nvGrpSpPr>
          <p:cNvPr id="546" name="Google Shape;546;p70"/>
          <p:cNvGrpSpPr/>
          <p:nvPr/>
        </p:nvGrpSpPr>
        <p:grpSpPr>
          <a:xfrm flipH="1">
            <a:off x="5995324" y="4253809"/>
            <a:ext cx="1225938" cy="172542"/>
            <a:chOff x="10515600" y="3352800"/>
            <a:chExt cx="1103259" cy="177800"/>
          </a:xfrm>
        </p:grpSpPr>
        <p:cxnSp>
          <p:nvCxnSpPr>
            <p:cNvPr id="547" name="Google Shape;547;p70"/>
            <p:cNvCxnSpPr/>
            <p:nvPr/>
          </p:nvCxnSpPr>
          <p:spPr>
            <a:xfrm>
              <a:off x="10515600" y="3441700"/>
              <a:ext cx="1006093" cy="0"/>
            </a:xfrm>
            <a:prstGeom prst="straightConnector1">
              <a:avLst/>
            </a:prstGeom>
            <a:noFill/>
            <a:ln w="19050" cap="flat" cmpd="sng">
              <a:solidFill>
                <a:srgbClr val="3F3F3F"/>
              </a:solidFill>
              <a:prstDash val="solid"/>
              <a:round/>
              <a:headEnd type="none" w="sm" len="sm"/>
              <a:tailEnd type="none" w="sm" len="sm"/>
            </a:ln>
          </p:spPr>
        </p:cxnSp>
        <p:sp>
          <p:nvSpPr>
            <p:cNvPr id="548" name="Google Shape;548;p70"/>
            <p:cNvSpPr/>
            <p:nvPr/>
          </p:nvSpPr>
          <p:spPr>
            <a:xfrm>
              <a:off x="11441059" y="3352800"/>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grpSp>
      <p:sp>
        <p:nvSpPr>
          <p:cNvPr id="549" name="Google Shape;549;p70"/>
          <p:cNvSpPr/>
          <p:nvPr/>
        </p:nvSpPr>
        <p:spPr>
          <a:xfrm>
            <a:off x="1553029" y="3443623"/>
            <a:ext cx="4275993" cy="1792914"/>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Information can be passed to a function in the form of arguments.</a:t>
            </a:r>
            <a:endParaRPr sz="2200">
              <a:solidFill>
                <a:srgbClr val="404040"/>
              </a:solidFill>
              <a:latin typeface="Open Sans" panose="020B0606030504020204" pitchFamily="34" charset="0"/>
              <a:ea typeface="Calibri"/>
              <a:cs typeface="Calibri"/>
              <a:sym typeface="Calibri"/>
            </a:endParaRPr>
          </a:p>
        </p:txBody>
      </p:sp>
      <p:grpSp>
        <p:nvGrpSpPr>
          <p:cNvPr id="550" name="Google Shape;550;p70"/>
          <p:cNvGrpSpPr/>
          <p:nvPr/>
        </p:nvGrpSpPr>
        <p:grpSpPr>
          <a:xfrm>
            <a:off x="9225823" y="4279107"/>
            <a:ext cx="1225936" cy="172542"/>
            <a:chOff x="10515600" y="3352800"/>
            <a:chExt cx="1103259" cy="177800"/>
          </a:xfrm>
        </p:grpSpPr>
        <p:cxnSp>
          <p:nvCxnSpPr>
            <p:cNvPr id="551" name="Google Shape;551;p70"/>
            <p:cNvCxnSpPr/>
            <p:nvPr/>
          </p:nvCxnSpPr>
          <p:spPr>
            <a:xfrm>
              <a:off x="10515600" y="3441700"/>
              <a:ext cx="1006093" cy="0"/>
            </a:xfrm>
            <a:prstGeom prst="straightConnector1">
              <a:avLst/>
            </a:prstGeom>
            <a:noFill/>
            <a:ln w="19050" cap="flat" cmpd="sng">
              <a:solidFill>
                <a:srgbClr val="3F3F3F"/>
              </a:solidFill>
              <a:prstDash val="solid"/>
              <a:round/>
              <a:headEnd type="none" w="sm" len="sm"/>
              <a:tailEnd type="none" w="sm" len="sm"/>
            </a:ln>
          </p:spPr>
        </p:cxnSp>
        <p:sp>
          <p:nvSpPr>
            <p:cNvPr id="552" name="Google Shape;552;p70"/>
            <p:cNvSpPr/>
            <p:nvPr/>
          </p:nvSpPr>
          <p:spPr>
            <a:xfrm>
              <a:off x="11441059" y="3352800"/>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grpSp>
      <p:sp>
        <p:nvSpPr>
          <p:cNvPr id="553" name="Google Shape;553;p70"/>
          <p:cNvSpPr/>
          <p:nvPr/>
        </p:nvSpPr>
        <p:spPr>
          <a:xfrm>
            <a:off x="10719292" y="3468921"/>
            <a:ext cx="4275991" cy="1792914"/>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 function may have zero to multiple arguments separated by commas.</a:t>
            </a:r>
            <a:endParaRPr sz="2200">
              <a:solidFill>
                <a:srgbClr val="404040"/>
              </a:solidFill>
              <a:latin typeface="Open Sans" panose="020B0606030504020204" pitchFamily="34" charset="0"/>
              <a:ea typeface="Calibri"/>
              <a:cs typeface="Calibri"/>
              <a:sym typeface="Calibri"/>
            </a:endParaRPr>
          </a:p>
        </p:txBody>
      </p:sp>
      <p:sp>
        <p:nvSpPr>
          <p:cNvPr id="554" name="Google Shape;554;p70"/>
          <p:cNvSpPr/>
          <p:nvPr/>
        </p:nvSpPr>
        <p:spPr>
          <a:xfrm>
            <a:off x="2554626" y="6628631"/>
            <a:ext cx="4903764" cy="1792914"/>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arguments are specified and enclosed in parentheses in the function definition immediately after the function name.</a:t>
            </a:r>
            <a:endParaRPr sz="2200">
              <a:solidFill>
                <a:srgbClr val="404040"/>
              </a:solidFill>
              <a:latin typeface="Open Sans" panose="020B0606030504020204" pitchFamily="34" charset="0"/>
              <a:ea typeface="Calibri"/>
              <a:cs typeface="Calibri"/>
              <a:sym typeface="Calibri"/>
            </a:endParaRPr>
          </a:p>
        </p:txBody>
      </p:sp>
      <p:sp>
        <p:nvSpPr>
          <p:cNvPr id="555" name="Google Shape;555;p70"/>
          <p:cNvSpPr/>
          <p:nvPr/>
        </p:nvSpPr>
        <p:spPr>
          <a:xfrm>
            <a:off x="9104546" y="6628629"/>
            <a:ext cx="4903765" cy="1792914"/>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arguments can be data values, objects, or functions.</a:t>
            </a:r>
            <a:endParaRPr sz="2200">
              <a:solidFill>
                <a:srgbClr val="404040"/>
              </a:solidFill>
              <a:latin typeface="Open Sans" panose="020B0606030504020204" pitchFamily="34" charset="0"/>
              <a:ea typeface="Calibri"/>
              <a:cs typeface="Calibri"/>
              <a:sym typeface="Calibri"/>
            </a:endParaRPr>
          </a:p>
        </p:txBody>
      </p:sp>
      <p:sp>
        <p:nvSpPr>
          <p:cNvPr id="556" name="Google Shape;556;p70"/>
          <p:cNvSpPr/>
          <p:nvPr/>
        </p:nvSpPr>
        <p:spPr>
          <a:xfrm>
            <a:off x="7248693" y="4756608"/>
            <a:ext cx="2152985" cy="554919"/>
          </a:xfrm>
          <a:custGeom>
            <a:avLst/>
            <a:gdLst/>
            <a:ahLst/>
            <a:cxnLst/>
            <a:rect l="l" t="t" r="r" b="b"/>
            <a:pathLst>
              <a:path w="2089150" h="552450" extrusionOk="0">
                <a:moveTo>
                  <a:pt x="0" y="0"/>
                </a:moveTo>
                <a:lnTo>
                  <a:pt x="285750" y="552450"/>
                </a:lnTo>
                <a:lnTo>
                  <a:pt x="1835150" y="552450"/>
                </a:lnTo>
                <a:lnTo>
                  <a:pt x="2089150" y="6350"/>
                </a:lnTo>
                <a:lnTo>
                  <a:pt x="0" y="0"/>
                </a:lnTo>
                <a:close/>
              </a:path>
            </a:pathLst>
          </a:custGeom>
          <a:solidFill>
            <a:srgbClr val="3F3F3F"/>
          </a:solidFill>
          <a:ln w="9525" cap="rnd" cmpd="sng">
            <a:solidFill>
              <a:srgbClr val="3F3F3F"/>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133">
                <a:solidFill>
                  <a:srgbClr val="3F3F3F"/>
                </a:solidFill>
                <a:latin typeface="Open Sans"/>
                <a:ea typeface="Open Sans"/>
                <a:cs typeface="Open Sans"/>
                <a:sym typeface="Open Sans"/>
              </a:rPr>
              <a:t>Plan</a:t>
            </a:r>
            <a:endParaRPr sz="2133">
              <a:solidFill>
                <a:srgbClr val="3F3F3F"/>
              </a:solidFill>
              <a:latin typeface="Open Sans"/>
              <a:ea typeface="Open Sans"/>
              <a:cs typeface="Open Sans"/>
              <a:sym typeface="Open Sans"/>
            </a:endParaRPr>
          </a:p>
        </p:txBody>
      </p:sp>
      <p:sp>
        <p:nvSpPr>
          <p:cNvPr id="557" name="Google Shape;557;p70"/>
          <p:cNvSpPr/>
          <p:nvPr/>
        </p:nvSpPr>
        <p:spPr>
          <a:xfrm>
            <a:off x="7974965" y="6146511"/>
            <a:ext cx="705575" cy="865794"/>
          </a:xfrm>
          <a:custGeom>
            <a:avLst/>
            <a:gdLst/>
            <a:ahLst/>
            <a:cxnLst/>
            <a:rect l="l" t="t" r="r" b="b"/>
            <a:pathLst>
              <a:path w="248" h="313" extrusionOk="0">
                <a:moveTo>
                  <a:pt x="148" y="313"/>
                </a:moveTo>
                <a:cubicBezTo>
                  <a:pt x="100" y="313"/>
                  <a:pt x="100" y="313"/>
                  <a:pt x="100" y="313"/>
                </a:cubicBezTo>
                <a:cubicBezTo>
                  <a:pt x="45" y="313"/>
                  <a:pt x="0" y="268"/>
                  <a:pt x="0" y="213"/>
                </a:cubicBezTo>
                <a:cubicBezTo>
                  <a:pt x="0" y="100"/>
                  <a:pt x="0" y="100"/>
                  <a:pt x="0" y="100"/>
                </a:cubicBezTo>
                <a:cubicBezTo>
                  <a:pt x="0" y="45"/>
                  <a:pt x="45" y="0"/>
                  <a:pt x="100" y="0"/>
                </a:cubicBezTo>
                <a:cubicBezTo>
                  <a:pt x="148" y="0"/>
                  <a:pt x="148" y="0"/>
                  <a:pt x="148" y="0"/>
                </a:cubicBezTo>
                <a:cubicBezTo>
                  <a:pt x="203" y="0"/>
                  <a:pt x="248" y="45"/>
                  <a:pt x="248" y="100"/>
                </a:cubicBezTo>
                <a:cubicBezTo>
                  <a:pt x="248" y="213"/>
                  <a:pt x="248" y="213"/>
                  <a:pt x="248" y="213"/>
                </a:cubicBezTo>
                <a:cubicBezTo>
                  <a:pt x="248" y="268"/>
                  <a:pt x="203" y="313"/>
                  <a:pt x="148" y="313"/>
                </a:cubicBezTo>
                <a:close/>
              </a:path>
            </a:pathLst>
          </a:custGeom>
          <a:solidFill>
            <a:srgbClr val="9B9A9A"/>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58" name="Google Shape;558;p70"/>
          <p:cNvSpPr/>
          <p:nvPr/>
        </p:nvSpPr>
        <p:spPr>
          <a:xfrm>
            <a:off x="7877910" y="6134187"/>
            <a:ext cx="899685" cy="207975"/>
          </a:xfrm>
          <a:custGeom>
            <a:avLst/>
            <a:gdLst/>
            <a:ahLst/>
            <a:cxnLst/>
            <a:rect l="l" t="t" r="r" b="b"/>
            <a:pathLst>
              <a:path w="316" h="75" extrusionOk="0">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59" name="Google Shape;559;p70"/>
          <p:cNvSpPr/>
          <p:nvPr/>
        </p:nvSpPr>
        <p:spPr>
          <a:xfrm>
            <a:off x="7877910" y="6419189"/>
            <a:ext cx="899685" cy="207975"/>
          </a:xfrm>
          <a:custGeom>
            <a:avLst/>
            <a:gdLst/>
            <a:ahLst/>
            <a:cxnLst/>
            <a:rect l="l" t="t" r="r" b="b"/>
            <a:pathLst>
              <a:path w="316" h="75" extrusionOk="0">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60" name="Google Shape;560;p70"/>
          <p:cNvSpPr/>
          <p:nvPr/>
        </p:nvSpPr>
        <p:spPr>
          <a:xfrm>
            <a:off x="7877910" y="6696491"/>
            <a:ext cx="899685" cy="207975"/>
          </a:xfrm>
          <a:custGeom>
            <a:avLst/>
            <a:gdLst/>
            <a:ahLst/>
            <a:cxnLst/>
            <a:rect l="l" t="t" r="r" b="b"/>
            <a:pathLst>
              <a:path w="316" h="75" extrusionOk="0">
                <a:moveTo>
                  <a:pt x="284" y="75"/>
                </a:moveTo>
                <a:cubicBezTo>
                  <a:pt x="32" y="75"/>
                  <a:pt x="32" y="75"/>
                  <a:pt x="32" y="75"/>
                </a:cubicBezTo>
                <a:cubicBezTo>
                  <a:pt x="15" y="75"/>
                  <a:pt x="0" y="60"/>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0"/>
                  <a:pt x="301" y="75"/>
                  <a:pt x="284" y="75"/>
                </a:cubicBezTo>
                <a:close/>
              </a:path>
            </a:pathLst>
          </a:custGeom>
          <a:solidFill>
            <a:srgbClr val="CDCCCC"/>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61" name="Google Shape;561;p70"/>
          <p:cNvSpPr/>
          <p:nvPr/>
        </p:nvSpPr>
        <p:spPr>
          <a:xfrm>
            <a:off x="8244564" y="7012304"/>
            <a:ext cx="164839" cy="33892"/>
          </a:xfrm>
          <a:custGeom>
            <a:avLst/>
            <a:gdLst/>
            <a:ahLst/>
            <a:cxnLst/>
            <a:rect l="l" t="t" r="r" b="b"/>
            <a:pathLst>
              <a:path w="58" h="12" extrusionOk="0">
                <a:moveTo>
                  <a:pt x="0" y="0"/>
                </a:moveTo>
                <a:cubicBezTo>
                  <a:pt x="4" y="7"/>
                  <a:pt x="15" y="12"/>
                  <a:pt x="29" y="12"/>
                </a:cubicBezTo>
                <a:cubicBezTo>
                  <a:pt x="43" y="12"/>
                  <a:pt x="54" y="7"/>
                  <a:pt x="58" y="0"/>
                </a:cubicBezTo>
                <a:lnTo>
                  <a:pt x="0" y="0"/>
                </a:ln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62" name="Google Shape;562;p70"/>
          <p:cNvSpPr/>
          <p:nvPr/>
        </p:nvSpPr>
        <p:spPr>
          <a:xfrm>
            <a:off x="7221635" y="3432050"/>
            <a:ext cx="2212240" cy="1027552"/>
          </a:xfrm>
          <a:custGeom>
            <a:avLst/>
            <a:gdLst/>
            <a:ahLst/>
            <a:cxnLst/>
            <a:rect l="l" t="t" r="r" b="b"/>
            <a:pathLst>
              <a:path w="778" h="371" extrusionOk="0">
                <a:moveTo>
                  <a:pt x="778" y="371"/>
                </a:moveTo>
                <a:cubicBezTo>
                  <a:pt x="769" y="164"/>
                  <a:pt x="598" y="0"/>
                  <a:pt x="389" y="0"/>
                </a:cubicBezTo>
                <a:cubicBezTo>
                  <a:pt x="180" y="0"/>
                  <a:pt x="9" y="164"/>
                  <a:pt x="0" y="371"/>
                </a:cubicBezTo>
                <a:lnTo>
                  <a:pt x="778" y="371"/>
                </a:lnTo>
                <a:close/>
              </a:path>
            </a:pathLst>
          </a:custGeom>
          <a:solidFill>
            <a:srgbClr val="C4E0B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63" name="Google Shape;563;p70"/>
          <p:cNvSpPr/>
          <p:nvPr/>
        </p:nvSpPr>
        <p:spPr>
          <a:xfrm>
            <a:off x="7780856" y="5622723"/>
            <a:ext cx="1092254" cy="511465"/>
          </a:xfrm>
          <a:custGeom>
            <a:avLst/>
            <a:gdLst/>
            <a:ahLst/>
            <a:cxnLst/>
            <a:rect l="l" t="t" r="r" b="b"/>
            <a:pathLst>
              <a:path w="384" h="185" extrusionOk="0">
                <a:moveTo>
                  <a:pt x="0" y="0"/>
                </a:moveTo>
                <a:cubicBezTo>
                  <a:pt x="40" y="63"/>
                  <a:pt x="77" y="135"/>
                  <a:pt x="81" y="185"/>
                </a:cubicBezTo>
                <a:cubicBezTo>
                  <a:pt x="173" y="185"/>
                  <a:pt x="173" y="185"/>
                  <a:pt x="173" y="185"/>
                </a:cubicBezTo>
                <a:cubicBezTo>
                  <a:pt x="192" y="185"/>
                  <a:pt x="192" y="185"/>
                  <a:pt x="192" y="185"/>
                </a:cubicBezTo>
                <a:cubicBezTo>
                  <a:pt x="211" y="185"/>
                  <a:pt x="211" y="185"/>
                  <a:pt x="211" y="185"/>
                </a:cubicBezTo>
                <a:cubicBezTo>
                  <a:pt x="303" y="185"/>
                  <a:pt x="303" y="185"/>
                  <a:pt x="303" y="185"/>
                </a:cubicBezTo>
                <a:cubicBezTo>
                  <a:pt x="307" y="135"/>
                  <a:pt x="344" y="63"/>
                  <a:pt x="384" y="0"/>
                </a:cubicBezTo>
                <a:lnTo>
                  <a:pt x="0" y="0"/>
                </a:lnTo>
                <a:close/>
              </a:path>
            </a:pathLst>
          </a:custGeom>
          <a:solidFill>
            <a:srgbClr val="C4E0B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64" name="Google Shape;564;p70"/>
          <p:cNvSpPr/>
          <p:nvPr/>
        </p:nvSpPr>
        <p:spPr>
          <a:xfrm>
            <a:off x="8001157" y="2850687"/>
            <a:ext cx="144812" cy="482196"/>
          </a:xfrm>
          <a:custGeom>
            <a:avLst/>
            <a:gdLst/>
            <a:ahLst/>
            <a:cxnLst/>
            <a:rect l="l" t="t" r="r" b="b"/>
            <a:pathLst>
              <a:path w="51" h="174" extrusionOk="0">
                <a:moveTo>
                  <a:pt x="41" y="173"/>
                </a:moveTo>
                <a:cubicBezTo>
                  <a:pt x="41" y="173"/>
                  <a:pt x="41" y="173"/>
                  <a:pt x="41" y="173"/>
                </a:cubicBezTo>
                <a:cubicBezTo>
                  <a:pt x="35" y="174"/>
                  <a:pt x="29" y="170"/>
                  <a:pt x="28" y="164"/>
                </a:cubicBezTo>
                <a:cubicBezTo>
                  <a:pt x="1" y="14"/>
                  <a:pt x="1" y="14"/>
                  <a:pt x="1" y="14"/>
                </a:cubicBezTo>
                <a:cubicBezTo>
                  <a:pt x="0" y="8"/>
                  <a:pt x="4" y="2"/>
                  <a:pt x="11" y="1"/>
                </a:cubicBezTo>
                <a:cubicBezTo>
                  <a:pt x="11" y="1"/>
                  <a:pt x="11" y="1"/>
                  <a:pt x="11" y="1"/>
                </a:cubicBezTo>
                <a:cubicBezTo>
                  <a:pt x="17" y="0"/>
                  <a:pt x="23" y="4"/>
                  <a:pt x="24" y="10"/>
                </a:cubicBezTo>
                <a:cubicBezTo>
                  <a:pt x="50" y="160"/>
                  <a:pt x="50" y="160"/>
                  <a:pt x="50" y="160"/>
                </a:cubicBezTo>
                <a:cubicBezTo>
                  <a:pt x="51" y="166"/>
                  <a:pt x="47" y="172"/>
                  <a:pt x="41" y="173"/>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65" name="Google Shape;565;p70"/>
          <p:cNvSpPr/>
          <p:nvPr/>
        </p:nvSpPr>
        <p:spPr>
          <a:xfrm>
            <a:off x="7451175" y="3022261"/>
            <a:ext cx="289625" cy="437518"/>
          </a:xfrm>
          <a:custGeom>
            <a:avLst/>
            <a:gdLst/>
            <a:ahLst/>
            <a:cxnLst/>
            <a:rect l="l" t="t" r="r" b="b"/>
            <a:pathLst>
              <a:path w="102" h="158" extrusionOk="0">
                <a:moveTo>
                  <a:pt x="95" y="154"/>
                </a:moveTo>
                <a:cubicBezTo>
                  <a:pt x="95" y="154"/>
                  <a:pt x="95" y="154"/>
                  <a:pt x="95" y="154"/>
                </a:cubicBezTo>
                <a:cubicBezTo>
                  <a:pt x="89" y="158"/>
                  <a:pt x="82" y="156"/>
                  <a:pt x="79" y="150"/>
                </a:cubicBezTo>
                <a:cubicBezTo>
                  <a:pt x="3" y="19"/>
                  <a:pt x="3" y="19"/>
                  <a:pt x="3" y="19"/>
                </a:cubicBezTo>
                <a:cubicBezTo>
                  <a:pt x="0" y="14"/>
                  <a:pt x="2" y="7"/>
                  <a:pt x="8" y="3"/>
                </a:cubicBezTo>
                <a:cubicBezTo>
                  <a:pt x="8" y="3"/>
                  <a:pt x="8" y="3"/>
                  <a:pt x="8" y="3"/>
                </a:cubicBezTo>
                <a:cubicBezTo>
                  <a:pt x="13" y="0"/>
                  <a:pt x="20" y="2"/>
                  <a:pt x="23" y="8"/>
                </a:cubicBezTo>
                <a:cubicBezTo>
                  <a:pt x="99" y="139"/>
                  <a:pt x="99" y="139"/>
                  <a:pt x="99" y="139"/>
                </a:cubicBezTo>
                <a:cubicBezTo>
                  <a:pt x="102" y="144"/>
                  <a:pt x="100" y="151"/>
                  <a:pt x="95" y="154"/>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66" name="Google Shape;566;p70"/>
          <p:cNvSpPr/>
          <p:nvPr/>
        </p:nvSpPr>
        <p:spPr>
          <a:xfrm>
            <a:off x="8506458" y="2850687"/>
            <a:ext cx="144812" cy="482196"/>
          </a:xfrm>
          <a:custGeom>
            <a:avLst/>
            <a:gdLst/>
            <a:ahLst/>
            <a:cxnLst/>
            <a:rect l="l" t="t" r="r" b="b"/>
            <a:pathLst>
              <a:path w="51" h="174" extrusionOk="0">
                <a:moveTo>
                  <a:pt x="11" y="173"/>
                </a:moveTo>
                <a:cubicBezTo>
                  <a:pt x="11" y="173"/>
                  <a:pt x="11" y="173"/>
                  <a:pt x="11" y="173"/>
                </a:cubicBezTo>
                <a:cubicBezTo>
                  <a:pt x="5" y="172"/>
                  <a:pt x="0" y="166"/>
                  <a:pt x="2" y="160"/>
                </a:cubicBezTo>
                <a:cubicBezTo>
                  <a:pt x="28" y="10"/>
                  <a:pt x="28" y="10"/>
                  <a:pt x="28" y="10"/>
                </a:cubicBezTo>
                <a:cubicBezTo>
                  <a:pt x="29" y="4"/>
                  <a:pt x="35" y="0"/>
                  <a:pt x="41" y="1"/>
                </a:cubicBezTo>
                <a:cubicBezTo>
                  <a:pt x="41" y="1"/>
                  <a:pt x="41" y="1"/>
                  <a:pt x="41" y="1"/>
                </a:cubicBezTo>
                <a:cubicBezTo>
                  <a:pt x="47" y="2"/>
                  <a:pt x="51" y="8"/>
                  <a:pt x="50" y="14"/>
                </a:cubicBezTo>
                <a:cubicBezTo>
                  <a:pt x="24" y="164"/>
                  <a:pt x="24" y="164"/>
                  <a:pt x="24" y="164"/>
                </a:cubicBezTo>
                <a:cubicBezTo>
                  <a:pt x="23" y="170"/>
                  <a:pt x="17" y="174"/>
                  <a:pt x="11" y="173"/>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67" name="Google Shape;567;p70"/>
          <p:cNvSpPr/>
          <p:nvPr/>
        </p:nvSpPr>
        <p:spPr>
          <a:xfrm>
            <a:off x="8913165" y="3022261"/>
            <a:ext cx="288085" cy="437518"/>
          </a:xfrm>
          <a:custGeom>
            <a:avLst/>
            <a:gdLst/>
            <a:ahLst/>
            <a:cxnLst/>
            <a:rect l="l" t="t" r="r" b="b"/>
            <a:pathLst>
              <a:path w="101" h="158" extrusionOk="0">
                <a:moveTo>
                  <a:pt x="7" y="154"/>
                </a:moveTo>
                <a:cubicBezTo>
                  <a:pt x="7" y="154"/>
                  <a:pt x="7" y="154"/>
                  <a:pt x="7" y="154"/>
                </a:cubicBezTo>
                <a:cubicBezTo>
                  <a:pt x="1" y="151"/>
                  <a:pt x="0" y="144"/>
                  <a:pt x="3" y="139"/>
                </a:cubicBezTo>
                <a:cubicBezTo>
                  <a:pt x="78" y="8"/>
                  <a:pt x="78" y="8"/>
                  <a:pt x="78" y="8"/>
                </a:cubicBezTo>
                <a:cubicBezTo>
                  <a:pt x="82" y="2"/>
                  <a:pt x="89" y="0"/>
                  <a:pt x="94" y="3"/>
                </a:cubicBezTo>
                <a:cubicBezTo>
                  <a:pt x="94" y="3"/>
                  <a:pt x="94" y="3"/>
                  <a:pt x="94" y="3"/>
                </a:cubicBezTo>
                <a:cubicBezTo>
                  <a:pt x="100" y="7"/>
                  <a:pt x="101" y="14"/>
                  <a:pt x="98" y="19"/>
                </a:cubicBezTo>
                <a:cubicBezTo>
                  <a:pt x="23" y="150"/>
                  <a:pt x="23" y="150"/>
                  <a:pt x="23" y="150"/>
                </a:cubicBezTo>
                <a:cubicBezTo>
                  <a:pt x="19" y="156"/>
                  <a:pt x="12" y="158"/>
                  <a:pt x="7" y="154"/>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68" name="Google Shape;568;p70"/>
          <p:cNvSpPr/>
          <p:nvPr/>
        </p:nvSpPr>
        <p:spPr>
          <a:xfrm>
            <a:off x="9242845" y="3387375"/>
            <a:ext cx="405166" cy="340464"/>
          </a:xfrm>
          <a:custGeom>
            <a:avLst/>
            <a:gdLst/>
            <a:ahLst/>
            <a:cxnLst/>
            <a:rect l="l" t="t" r="r" b="b"/>
            <a:pathLst>
              <a:path w="142" h="123" extrusionOk="0">
                <a:moveTo>
                  <a:pt x="4" y="118"/>
                </a:moveTo>
                <a:cubicBezTo>
                  <a:pt x="4" y="118"/>
                  <a:pt x="4" y="118"/>
                  <a:pt x="4" y="118"/>
                </a:cubicBezTo>
                <a:cubicBezTo>
                  <a:pt x="0" y="113"/>
                  <a:pt x="1" y="106"/>
                  <a:pt x="6" y="101"/>
                </a:cubicBezTo>
                <a:cubicBezTo>
                  <a:pt x="122" y="4"/>
                  <a:pt x="122" y="4"/>
                  <a:pt x="122" y="4"/>
                </a:cubicBezTo>
                <a:cubicBezTo>
                  <a:pt x="127" y="0"/>
                  <a:pt x="134" y="1"/>
                  <a:pt x="138" y="6"/>
                </a:cubicBezTo>
                <a:cubicBezTo>
                  <a:pt x="138" y="6"/>
                  <a:pt x="138" y="6"/>
                  <a:pt x="138" y="6"/>
                </a:cubicBezTo>
                <a:cubicBezTo>
                  <a:pt x="142" y="10"/>
                  <a:pt x="141" y="18"/>
                  <a:pt x="136" y="22"/>
                </a:cubicBezTo>
                <a:cubicBezTo>
                  <a:pt x="20" y="119"/>
                  <a:pt x="20" y="119"/>
                  <a:pt x="20" y="119"/>
                </a:cubicBezTo>
                <a:cubicBezTo>
                  <a:pt x="16" y="123"/>
                  <a:pt x="8" y="122"/>
                  <a:pt x="4" y="118"/>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69" name="Google Shape;569;p70"/>
          <p:cNvSpPr/>
          <p:nvPr/>
        </p:nvSpPr>
        <p:spPr>
          <a:xfrm>
            <a:off x="7007496" y="3387375"/>
            <a:ext cx="400546" cy="340464"/>
          </a:xfrm>
          <a:custGeom>
            <a:avLst/>
            <a:gdLst/>
            <a:ahLst/>
            <a:cxnLst/>
            <a:rect l="l" t="t" r="r" b="b"/>
            <a:pathLst>
              <a:path w="141" h="123" extrusionOk="0">
                <a:moveTo>
                  <a:pt x="137" y="118"/>
                </a:moveTo>
                <a:cubicBezTo>
                  <a:pt x="137" y="118"/>
                  <a:pt x="137" y="118"/>
                  <a:pt x="137" y="118"/>
                </a:cubicBezTo>
                <a:cubicBezTo>
                  <a:pt x="133" y="122"/>
                  <a:pt x="126" y="123"/>
                  <a:pt x="121" y="119"/>
                </a:cubicBezTo>
                <a:cubicBezTo>
                  <a:pt x="5" y="22"/>
                  <a:pt x="5" y="22"/>
                  <a:pt x="5" y="22"/>
                </a:cubicBezTo>
                <a:cubicBezTo>
                  <a:pt x="0" y="18"/>
                  <a:pt x="0" y="10"/>
                  <a:pt x="4" y="6"/>
                </a:cubicBezTo>
                <a:cubicBezTo>
                  <a:pt x="4" y="6"/>
                  <a:pt x="4" y="6"/>
                  <a:pt x="4" y="6"/>
                </a:cubicBezTo>
                <a:cubicBezTo>
                  <a:pt x="8" y="1"/>
                  <a:pt x="15" y="0"/>
                  <a:pt x="20" y="4"/>
                </a:cubicBezTo>
                <a:cubicBezTo>
                  <a:pt x="136" y="101"/>
                  <a:pt x="136" y="101"/>
                  <a:pt x="136" y="101"/>
                </a:cubicBezTo>
                <a:cubicBezTo>
                  <a:pt x="141" y="106"/>
                  <a:pt x="141" y="113"/>
                  <a:pt x="137" y="118"/>
                </a:cubicBezTo>
                <a:close/>
              </a:path>
            </a:pathLst>
          </a:custGeom>
          <a:solidFill>
            <a:srgbClr val="1A5A62"/>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grpSp>
        <p:nvGrpSpPr>
          <p:cNvPr id="570" name="Google Shape;570;p70"/>
          <p:cNvGrpSpPr/>
          <p:nvPr/>
        </p:nvGrpSpPr>
        <p:grpSpPr>
          <a:xfrm>
            <a:off x="6438582" y="5995519"/>
            <a:ext cx="1062613" cy="428037"/>
            <a:chOff x="6310077" y="4650223"/>
            <a:chExt cx="1094993" cy="441080"/>
          </a:xfrm>
        </p:grpSpPr>
        <p:cxnSp>
          <p:nvCxnSpPr>
            <p:cNvPr id="571" name="Google Shape;571;p70"/>
            <p:cNvCxnSpPr/>
            <p:nvPr/>
          </p:nvCxnSpPr>
          <p:spPr>
            <a:xfrm rot="10800000">
              <a:off x="6398977" y="4656356"/>
              <a:ext cx="1006093" cy="0"/>
            </a:xfrm>
            <a:prstGeom prst="straightConnector1">
              <a:avLst/>
            </a:prstGeom>
            <a:noFill/>
            <a:ln w="19050" cap="flat" cmpd="sng">
              <a:solidFill>
                <a:srgbClr val="3F3F3F"/>
              </a:solidFill>
              <a:prstDash val="solid"/>
              <a:round/>
              <a:headEnd type="none" w="sm" len="sm"/>
              <a:tailEnd type="none" w="sm" len="sm"/>
            </a:ln>
          </p:spPr>
        </p:cxnSp>
        <p:sp>
          <p:nvSpPr>
            <p:cNvPr id="572" name="Google Shape;572;p70"/>
            <p:cNvSpPr/>
            <p:nvPr/>
          </p:nvSpPr>
          <p:spPr>
            <a:xfrm flipH="1">
              <a:off x="6310077" y="4913503"/>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cxnSp>
          <p:nvCxnSpPr>
            <p:cNvPr id="573" name="Google Shape;573;p70"/>
            <p:cNvCxnSpPr/>
            <p:nvPr/>
          </p:nvCxnSpPr>
          <p:spPr>
            <a:xfrm>
              <a:off x="6398977" y="4650223"/>
              <a:ext cx="0" cy="392757"/>
            </a:xfrm>
            <a:prstGeom prst="straightConnector1">
              <a:avLst/>
            </a:prstGeom>
            <a:noFill/>
            <a:ln w="19050" cap="flat" cmpd="sng">
              <a:solidFill>
                <a:srgbClr val="3F3F3F"/>
              </a:solidFill>
              <a:prstDash val="solid"/>
              <a:round/>
              <a:headEnd type="none" w="sm" len="sm"/>
              <a:tailEnd type="none" w="sm" len="sm"/>
            </a:ln>
          </p:spPr>
        </p:cxnSp>
      </p:grpSp>
      <p:grpSp>
        <p:nvGrpSpPr>
          <p:cNvPr id="574" name="Google Shape;574;p70"/>
          <p:cNvGrpSpPr/>
          <p:nvPr/>
        </p:nvGrpSpPr>
        <p:grpSpPr>
          <a:xfrm flipH="1">
            <a:off x="9107067" y="5995519"/>
            <a:ext cx="1062613" cy="428037"/>
            <a:chOff x="6310077" y="4650223"/>
            <a:chExt cx="1094993" cy="441080"/>
          </a:xfrm>
        </p:grpSpPr>
        <p:cxnSp>
          <p:nvCxnSpPr>
            <p:cNvPr id="575" name="Google Shape;575;p70"/>
            <p:cNvCxnSpPr/>
            <p:nvPr/>
          </p:nvCxnSpPr>
          <p:spPr>
            <a:xfrm rot="10800000">
              <a:off x="6398977" y="4656356"/>
              <a:ext cx="1006093" cy="0"/>
            </a:xfrm>
            <a:prstGeom prst="straightConnector1">
              <a:avLst/>
            </a:prstGeom>
            <a:noFill/>
            <a:ln w="19050" cap="flat" cmpd="sng">
              <a:solidFill>
                <a:srgbClr val="3F3F3F"/>
              </a:solidFill>
              <a:prstDash val="solid"/>
              <a:round/>
              <a:headEnd type="none" w="sm" len="sm"/>
              <a:tailEnd type="none" w="sm" len="sm"/>
            </a:ln>
          </p:spPr>
        </p:cxnSp>
        <p:sp>
          <p:nvSpPr>
            <p:cNvPr id="576" name="Google Shape;576;p70"/>
            <p:cNvSpPr/>
            <p:nvPr/>
          </p:nvSpPr>
          <p:spPr>
            <a:xfrm flipH="1">
              <a:off x="6310077" y="4913503"/>
              <a:ext cx="177800" cy="177800"/>
            </a:xfrm>
            <a:prstGeom prst="ellipse">
              <a:avLst/>
            </a:prstGeom>
            <a:solidFill>
              <a:srgbClr val="3F3F3F"/>
            </a:solidFill>
            <a:ln w="25400" cap="flat" cmpd="sng">
              <a:solidFill>
                <a:srgbClr val="3F3F3F"/>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cxnSp>
          <p:nvCxnSpPr>
            <p:cNvPr id="577" name="Google Shape;577;p70"/>
            <p:cNvCxnSpPr/>
            <p:nvPr/>
          </p:nvCxnSpPr>
          <p:spPr>
            <a:xfrm>
              <a:off x="6394214" y="4650223"/>
              <a:ext cx="0" cy="392757"/>
            </a:xfrm>
            <a:prstGeom prst="straightConnector1">
              <a:avLst/>
            </a:prstGeom>
            <a:noFill/>
            <a:ln w="19050" cap="flat" cmpd="sng">
              <a:solidFill>
                <a:srgbClr val="3F3F3F"/>
              </a:solidFill>
              <a:prstDash val="solid"/>
              <a:round/>
              <a:headEnd type="none" w="sm" len="sm"/>
              <a:tailEnd type="none" w="sm" len="sm"/>
            </a:ln>
          </p:spPr>
        </p:cxnSp>
      </p:grpSp>
      <p:sp>
        <p:nvSpPr>
          <p:cNvPr id="578" name="Google Shape;578;p70"/>
          <p:cNvSpPr txBox="1"/>
          <p:nvPr/>
        </p:nvSpPr>
        <p:spPr>
          <a:xfrm>
            <a:off x="7639344" y="4845621"/>
            <a:ext cx="1422596" cy="420502"/>
          </a:xfrm>
          <a:prstGeom prst="rect">
            <a:avLst/>
          </a:prstGeom>
          <a:noFill/>
          <a:ln>
            <a:noFill/>
          </a:ln>
        </p:spPr>
        <p:txBody>
          <a:bodyPr spcFirstLastPara="1" wrap="square" lIns="91422" tIns="45689" rIns="91422" bIns="45689" anchor="t" anchorCtr="0">
            <a:spAutoFit/>
          </a:bodyPr>
          <a:lstStyle/>
          <a:p>
            <a:pPr>
              <a:buClr>
                <a:schemeClr val="lt1"/>
              </a:buClr>
              <a:buSzPts val="1200"/>
            </a:pPr>
            <a:r>
              <a:rPr lang="en" sz="2133" b="1">
                <a:solidFill>
                  <a:schemeClr val="lt1"/>
                </a:solidFill>
                <a:latin typeface="Open Sans"/>
                <a:ea typeface="Open Sans"/>
                <a:cs typeface="Open Sans"/>
                <a:sym typeface="Open Sans"/>
              </a:rPr>
              <a:t>Features</a:t>
            </a:r>
            <a:endParaRPr sz="1778">
              <a:solidFill>
                <a:schemeClr val="dk1"/>
              </a:solidFill>
              <a:latin typeface="Calibri"/>
              <a:ea typeface="Calibri"/>
              <a:cs typeface="Calibri"/>
              <a:sym typeface="Calibri"/>
            </a:endParaRPr>
          </a:p>
        </p:txBody>
      </p:sp>
      <p:sp>
        <p:nvSpPr>
          <p:cNvPr id="579" name="Google Shape;579;p70"/>
          <p:cNvSpPr/>
          <p:nvPr/>
        </p:nvSpPr>
        <p:spPr>
          <a:xfrm>
            <a:off x="5702301" y="816353"/>
            <a:ext cx="486973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1"/>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Functions: Argument Matching</a:t>
            </a:r>
            <a:endParaRPr sz="2800" b="1">
              <a:solidFill>
                <a:srgbClr val="3F3F3F"/>
              </a:solidFill>
              <a:latin typeface="Open Sans"/>
              <a:ea typeface="Open Sans"/>
              <a:cs typeface="Open Sans"/>
              <a:sym typeface="Open Sans"/>
            </a:endParaRPr>
          </a:p>
        </p:txBody>
      </p:sp>
      <p:sp>
        <p:nvSpPr>
          <p:cNvPr id="585" name="Google Shape;585;p71"/>
          <p:cNvSpPr txBox="1"/>
          <p:nvPr/>
        </p:nvSpPr>
        <p:spPr>
          <a:xfrm>
            <a:off x="3338286" y="1248229"/>
            <a:ext cx="9260114" cy="481608"/>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Arguments in Python can be matched by position or name.</a:t>
            </a:r>
            <a:endParaRPr sz="2200">
              <a:solidFill>
                <a:srgbClr val="404040"/>
              </a:solidFill>
              <a:latin typeface="Open Sans" panose="020B0606030504020204" pitchFamily="34" charset="0"/>
              <a:ea typeface="Arial"/>
              <a:cs typeface="Arial"/>
              <a:sym typeface="Arial"/>
            </a:endParaRPr>
          </a:p>
        </p:txBody>
      </p:sp>
      <p:grpSp>
        <p:nvGrpSpPr>
          <p:cNvPr id="586" name="Google Shape;586;p71"/>
          <p:cNvGrpSpPr/>
          <p:nvPr/>
        </p:nvGrpSpPr>
        <p:grpSpPr>
          <a:xfrm>
            <a:off x="1702316" y="2437456"/>
            <a:ext cx="12870027" cy="4520744"/>
            <a:chOff x="1673288" y="3221227"/>
            <a:chExt cx="12870026" cy="4520744"/>
          </a:xfrm>
        </p:grpSpPr>
        <p:sp>
          <p:nvSpPr>
            <p:cNvPr id="587" name="Google Shape;587;p71"/>
            <p:cNvSpPr/>
            <p:nvPr/>
          </p:nvSpPr>
          <p:spPr>
            <a:xfrm>
              <a:off x="6448885" y="3265515"/>
              <a:ext cx="3435344" cy="3435346"/>
            </a:xfrm>
            <a:prstGeom prst="ellipse">
              <a:avLst/>
            </a:prstGeom>
            <a:solidFill>
              <a:srgbClr val="FCEEE4"/>
            </a:solidFill>
            <a:ln w="19050" cap="flat" cmpd="sng">
              <a:solidFill>
                <a:srgbClr val="F7CAAC"/>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000"/>
              </a:pPr>
              <a:endParaRPr sz="1778">
                <a:solidFill>
                  <a:srgbClr val="FFFFFF"/>
                </a:solidFill>
                <a:latin typeface="Calibri"/>
                <a:ea typeface="Calibri"/>
                <a:cs typeface="Calibri"/>
                <a:sym typeface="Calibri"/>
              </a:endParaRPr>
            </a:p>
          </p:txBody>
        </p:sp>
        <p:sp>
          <p:nvSpPr>
            <p:cNvPr id="588" name="Google Shape;588;p71"/>
            <p:cNvSpPr txBox="1"/>
            <p:nvPr/>
          </p:nvSpPr>
          <p:spPr>
            <a:xfrm>
              <a:off x="10513760" y="4305833"/>
              <a:ext cx="4029554" cy="1649620"/>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Keyword arguments are referenced by name and may be in any order.</a:t>
              </a:r>
              <a:br>
                <a:rPr lang="en" sz="2200">
                  <a:solidFill>
                    <a:srgbClr val="404040"/>
                  </a:solidFill>
                  <a:latin typeface="Open Sans" panose="020B0606030504020204" pitchFamily="34" charset="0"/>
                  <a:ea typeface="Open Sans"/>
                  <a:cs typeface="Open Sans"/>
                  <a:sym typeface="Open Sans"/>
                </a:rPr>
              </a:br>
              <a:endParaRPr sz="2200">
                <a:solidFill>
                  <a:srgbClr val="404040"/>
                </a:solidFill>
                <a:latin typeface="Open Sans" panose="020B0606030504020204" pitchFamily="34" charset="0"/>
                <a:ea typeface="Open Sans"/>
                <a:cs typeface="Open Sans"/>
                <a:sym typeface="Open Sans"/>
              </a:endParaRPr>
            </a:p>
          </p:txBody>
        </p:sp>
        <p:sp>
          <p:nvSpPr>
            <p:cNvPr id="589" name="Google Shape;589;p71"/>
            <p:cNvSpPr txBox="1"/>
            <p:nvPr/>
          </p:nvSpPr>
          <p:spPr>
            <a:xfrm>
              <a:off x="1673288" y="4175869"/>
              <a:ext cx="4075692" cy="1260282"/>
            </a:xfrm>
            <a:prstGeom prst="rect">
              <a:avLst/>
            </a:prstGeom>
            <a:noFill/>
            <a:ln>
              <a:noFill/>
            </a:ln>
          </p:spPr>
          <p:txBody>
            <a:bodyPr spcFirstLastPara="1" wrap="square" lIns="91422" tIns="45689" rIns="91422" bIns="45689" anchor="t" anchorCtr="0">
              <a:spAutoFit/>
            </a:bodyPr>
            <a:lstStyle/>
            <a:p>
              <a:pPr algn="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Positional arguments must be in the same order as in the function definition.</a:t>
              </a:r>
              <a:endParaRPr sz="2200">
                <a:solidFill>
                  <a:srgbClr val="404040"/>
                </a:solidFill>
                <a:latin typeface="Open Sans" panose="020B0606030504020204" pitchFamily="34" charset="0"/>
              </a:endParaRPr>
            </a:p>
          </p:txBody>
        </p:sp>
        <p:sp>
          <p:nvSpPr>
            <p:cNvPr id="590" name="Google Shape;590;p71"/>
            <p:cNvSpPr/>
            <p:nvPr/>
          </p:nvSpPr>
          <p:spPr>
            <a:xfrm flipH="1">
              <a:off x="6419112" y="3221227"/>
              <a:ext cx="3465862" cy="3465864"/>
            </a:xfrm>
            <a:prstGeom prst="arc">
              <a:avLst>
                <a:gd name="adj1" fmla="val 19354005"/>
                <a:gd name="adj2" fmla="val 2259154"/>
              </a:avLst>
            </a:prstGeom>
            <a:noFill/>
            <a:ln w="76200" cap="flat" cmpd="sng">
              <a:solidFill>
                <a:srgbClr val="8DA9DB"/>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000"/>
              </a:pPr>
              <a:endParaRPr sz="1778">
                <a:solidFill>
                  <a:srgbClr val="44494E"/>
                </a:solidFill>
                <a:latin typeface="Calibri"/>
                <a:ea typeface="Calibri"/>
                <a:cs typeface="Calibri"/>
                <a:sym typeface="Calibri"/>
              </a:endParaRPr>
            </a:p>
          </p:txBody>
        </p:sp>
        <p:sp>
          <p:nvSpPr>
            <p:cNvPr id="591" name="Google Shape;591;p71"/>
            <p:cNvSpPr/>
            <p:nvPr/>
          </p:nvSpPr>
          <p:spPr>
            <a:xfrm flipH="1">
              <a:off x="5984427" y="4516551"/>
              <a:ext cx="875218" cy="875219"/>
            </a:xfrm>
            <a:prstGeom prst="ellipse">
              <a:avLst/>
            </a:prstGeom>
            <a:solidFill>
              <a:srgbClr val="D8E2F3"/>
            </a:solidFill>
            <a:ln>
              <a:noFill/>
            </a:ln>
          </p:spPr>
          <p:txBody>
            <a:bodyPr spcFirstLastPara="1" wrap="square" lIns="91422" tIns="45689" rIns="91422" bIns="45689" anchor="ctr" anchorCtr="0">
              <a:noAutofit/>
            </a:bodyPr>
            <a:lstStyle/>
            <a:p>
              <a:pPr algn="ctr">
                <a:buClr>
                  <a:schemeClr val="dk1"/>
                </a:buClr>
                <a:buSzPts val="1000"/>
              </a:pPr>
              <a:endParaRPr sz="1778">
                <a:solidFill>
                  <a:srgbClr val="FFFFFF"/>
                </a:solidFill>
                <a:latin typeface="Calibri"/>
                <a:ea typeface="Calibri"/>
                <a:cs typeface="Calibri"/>
                <a:sym typeface="Calibri"/>
              </a:endParaRPr>
            </a:p>
          </p:txBody>
        </p:sp>
        <p:sp>
          <p:nvSpPr>
            <p:cNvPr id="592" name="Google Shape;592;p71"/>
            <p:cNvSpPr/>
            <p:nvPr/>
          </p:nvSpPr>
          <p:spPr>
            <a:xfrm>
              <a:off x="6419111" y="3221227"/>
              <a:ext cx="3465862" cy="3465864"/>
            </a:xfrm>
            <a:prstGeom prst="arc">
              <a:avLst>
                <a:gd name="adj1" fmla="val 19354005"/>
                <a:gd name="adj2" fmla="val 2259154"/>
              </a:avLst>
            </a:prstGeom>
            <a:noFill/>
            <a:ln w="76200" cap="flat" cmpd="sng">
              <a:solidFill>
                <a:srgbClr val="8DA9DB"/>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000"/>
              </a:pPr>
              <a:endParaRPr sz="1778">
                <a:solidFill>
                  <a:srgbClr val="44494E"/>
                </a:solidFill>
                <a:latin typeface="Calibri"/>
                <a:ea typeface="Calibri"/>
                <a:cs typeface="Calibri"/>
                <a:sym typeface="Calibri"/>
              </a:endParaRPr>
            </a:p>
          </p:txBody>
        </p:sp>
        <p:sp>
          <p:nvSpPr>
            <p:cNvPr id="593" name="Google Shape;593;p71"/>
            <p:cNvSpPr/>
            <p:nvPr/>
          </p:nvSpPr>
          <p:spPr>
            <a:xfrm>
              <a:off x="9444440" y="4618150"/>
              <a:ext cx="875217" cy="875219"/>
            </a:xfrm>
            <a:prstGeom prst="ellipse">
              <a:avLst/>
            </a:prstGeom>
            <a:solidFill>
              <a:srgbClr val="D8E2F3"/>
            </a:solidFill>
            <a:ln>
              <a:noFill/>
            </a:ln>
          </p:spPr>
          <p:txBody>
            <a:bodyPr spcFirstLastPara="1" wrap="square" lIns="91422" tIns="45689" rIns="91422" bIns="45689" anchor="ctr" anchorCtr="0">
              <a:noAutofit/>
            </a:bodyPr>
            <a:lstStyle/>
            <a:p>
              <a:pPr algn="ctr">
                <a:buClr>
                  <a:schemeClr val="dk1"/>
                </a:buClr>
                <a:buSzPts val="1000"/>
              </a:pPr>
              <a:endParaRPr sz="1778">
                <a:solidFill>
                  <a:srgbClr val="FFFFFF"/>
                </a:solidFill>
                <a:latin typeface="Calibri"/>
                <a:ea typeface="Calibri"/>
                <a:cs typeface="Calibri"/>
                <a:sym typeface="Calibri"/>
              </a:endParaRPr>
            </a:p>
          </p:txBody>
        </p:sp>
        <p:grpSp>
          <p:nvGrpSpPr>
            <p:cNvPr id="594" name="Google Shape;594;p71"/>
            <p:cNvGrpSpPr/>
            <p:nvPr/>
          </p:nvGrpSpPr>
          <p:grpSpPr>
            <a:xfrm>
              <a:off x="7441532" y="4179176"/>
              <a:ext cx="1400966" cy="1549964"/>
              <a:chOff x="4075113" y="2019301"/>
              <a:chExt cx="1000125" cy="1106488"/>
            </a:xfrm>
          </p:grpSpPr>
          <p:sp>
            <p:nvSpPr>
              <p:cNvPr id="595" name="Google Shape;595;p71"/>
              <p:cNvSpPr/>
              <p:nvPr/>
            </p:nvSpPr>
            <p:spPr>
              <a:xfrm>
                <a:off x="4440238" y="3019426"/>
                <a:ext cx="271463" cy="106363"/>
              </a:xfrm>
              <a:custGeom>
                <a:avLst/>
                <a:gdLst/>
                <a:ahLst/>
                <a:cxnLst/>
                <a:rect l="l" t="t" r="r" b="b"/>
                <a:pathLst>
                  <a:path w="72" h="28" extrusionOk="0">
                    <a:moveTo>
                      <a:pt x="70" y="9"/>
                    </a:moveTo>
                    <a:cubicBezTo>
                      <a:pt x="69" y="12"/>
                      <a:pt x="66" y="14"/>
                      <a:pt x="63" y="14"/>
                    </a:cubicBezTo>
                    <a:cubicBezTo>
                      <a:pt x="63" y="14"/>
                      <a:pt x="63" y="14"/>
                      <a:pt x="63" y="14"/>
                    </a:cubicBezTo>
                    <a:cubicBezTo>
                      <a:pt x="59" y="14"/>
                      <a:pt x="55" y="16"/>
                      <a:pt x="54" y="20"/>
                    </a:cubicBezTo>
                    <a:cubicBezTo>
                      <a:pt x="54" y="20"/>
                      <a:pt x="54" y="20"/>
                      <a:pt x="54" y="20"/>
                    </a:cubicBezTo>
                    <a:cubicBezTo>
                      <a:pt x="51" y="25"/>
                      <a:pt x="46" y="28"/>
                      <a:pt x="41" y="28"/>
                    </a:cubicBezTo>
                    <a:cubicBezTo>
                      <a:pt x="31" y="28"/>
                      <a:pt x="31" y="28"/>
                      <a:pt x="31" y="28"/>
                    </a:cubicBezTo>
                    <a:cubicBezTo>
                      <a:pt x="25" y="28"/>
                      <a:pt x="20" y="25"/>
                      <a:pt x="18" y="20"/>
                    </a:cubicBezTo>
                    <a:cubicBezTo>
                      <a:pt x="18" y="20"/>
                      <a:pt x="18" y="20"/>
                      <a:pt x="18" y="20"/>
                    </a:cubicBezTo>
                    <a:cubicBezTo>
                      <a:pt x="16" y="16"/>
                      <a:pt x="12" y="14"/>
                      <a:pt x="8" y="14"/>
                    </a:cubicBezTo>
                    <a:cubicBezTo>
                      <a:pt x="8" y="14"/>
                      <a:pt x="8" y="14"/>
                      <a:pt x="8" y="14"/>
                    </a:cubicBezTo>
                    <a:cubicBezTo>
                      <a:pt x="5" y="14"/>
                      <a:pt x="2" y="12"/>
                      <a:pt x="1" y="9"/>
                    </a:cubicBezTo>
                    <a:cubicBezTo>
                      <a:pt x="0" y="4"/>
                      <a:pt x="3" y="0"/>
                      <a:pt x="8" y="0"/>
                    </a:cubicBezTo>
                    <a:cubicBezTo>
                      <a:pt x="63" y="0"/>
                      <a:pt x="63" y="0"/>
                      <a:pt x="63" y="0"/>
                    </a:cubicBezTo>
                    <a:cubicBezTo>
                      <a:pt x="68" y="0"/>
                      <a:pt x="72" y="4"/>
                      <a:pt x="70" y="9"/>
                    </a:cubicBezTo>
                    <a:close/>
                  </a:path>
                </a:pathLst>
              </a:custGeom>
              <a:solidFill>
                <a:srgbClr val="FFD966"/>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96" name="Google Shape;596;p71"/>
              <p:cNvSpPr/>
              <p:nvPr/>
            </p:nvSpPr>
            <p:spPr>
              <a:xfrm>
                <a:off x="4211638" y="2749551"/>
                <a:ext cx="133350" cy="128588"/>
              </a:xfrm>
              <a:custGeom>
                <a:avLst/>
                <a:gdLst/>
                <a:ahLst/>
                <a:cxnLst/>
                <a:rect l="l" t="t" r="r" b="b"/>
                <a:pathLst>
                  <a:path w="35" h="34" extrusionOk="0">
                    <a:moveTo>
                      <a:pt x="22" y="3"/>
                    </a:moveTo>
                    <a:cubicBezTo>
                      <a:pt x="2" y="23"/>
                      <a:pt x="2" y="23"/>
                      <a:pt x="2" y="23"/>
                    </a:cubicBezTo>
                    <a:cubicBezTo>
                      <a:pt x="0" y="25"/>
                      <a:pt x="0" y="30"/>
                      <a:pt x="2" y="32"/>
                    </a:cubicBezTo>
                    <a:cubicBezTo>
                      <a:pt x="4" y="34"/>
                      <a:pt x="5" y="34"/>
                      <a:pt x="7" y="34"/>
                    </a:cubicBezTo>
                    <a:cubicBezTo>
                      <a:pt x="9" y="34"/>
                      <a:pt x="11" y="34"/>
                      <a:pt x="12" y="32"/>
                    </a:cubicBezTo>
                    <a:cubicBezTo>
                      <a:pt x="32" y="13"/>
                      <a:pt x="32" y="13"/>
                      <a:pt x="32" y="13"/>
                    </a:cubicBezTo>
                    <a:cubicBezTo>
                      <a:pt x="35" y="10"/>
                      <a:pt x="35" y="6"/>
                      <a:pt x="32" y="3"/>
                    </a:cubicBezTo>
                    <a:cubicBezTo>
                      <a:pt x="29" y="0"/>
                      <a:pt x="25" y="0"/>
                      <a:pt x="22" y="3"/>
                    </a:cubicBezTo>
                    <a:close/>
                  </a:path>
                </a:pathLst>
              </a:custGeom>
              <a:solidFill>
                <a:srgbClr val="FFD966"/>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97" name="Google Shape;597;p71"/>
              <p:cNvSpPr/>
              <p:nvPr/>
            </p:nvSpPr>
            <p:spPr>
              <a:xfrm>
                <a:off x="4075113" y="2492376"/>
                <a:ext cx="155575" cy="52388"/>
              </a:xfrm>
              <a:custGeom>
                <a:avLst/>
                <a:gdLst/>
                <a:ahLst/>
                <a:cxnLst/>
                <a:rect l="l" t="t" r="r" b="b"/>
                <a:pathLst>
                  <a:path w="41" h="14" extrusionOk="0">
                    <a:moveTo>
                      <a:pt x="41" y="7"/>
                    </a:moveTo>
                    <a:cubicBezTo>
                      <a:pt x="41" y="3"/>
                      <a:pt x="38" y="0"/>
                      <a:pt x="34" y="0"/>
                    </a:cubicBezTo>
                    <a:cubicBezTo>
                      <a:pt x="7" y="0"/>
                      <a:pt x="7" y="0"/>
                      <a:pt x="7" y="0"/>
                    </a:cubicBezTo>
                    <a:cubicBezTo>
                      <a:pt x="3" y="0"/>
                      <a:pt x="0" y="3"/>
                      <a:pt x="0" y="7"/>
                    </a:cubicBezTo>
                    <a:cubicBezTo>
                      <a:pt x="0" y="11"/>
                      <a:pt x="3" y="14"/>
                      <a:pt x="7" y="14"/>
                    </a:cubicBezTo>
                    <a:cubicBezTo>
                      <a:pt x="34" y="14"/>
                      <a:pt x="34" y="14"/>
                      <a:pt x="34" y="14"/>
                    </a:cubicBezTo>
                    <a:cubicBezTo>
                      <a:pt x="38" y="14"/>
                      <a:pt x="41" y="11"/>
                      <a:pt x="41" y="7"/>
                    </a:cubicBezTo>
                    <a:close/>
                  </a:path>
                </a:pathLst>
              </a:custGeom>
              <a:solidFill>
                <a:srgbClr val="FFD966"/>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98" name="Google Shape;598;p71"/>
              <p:cNvSpPr/>
              <p:nvPr/>
            </p:nvSpPr>
            <p:spPr>
              <a:xfrm>
                <a:off x="4549776" y="2019301"/>
                <a:ext cx="52388" cy="158750"/>
              </a:xfrm>
              <a:custGeom>
                <a:avLst/>
                <a:gdLst/>
                <a:ahLst/>
                <a:cxnLst/>
                <a:rect l="l" t="t" r="r" b="b"/>
                <a:pathLst>
                  <a:path w="14" h="42" extrusionOk="0">
                    <a:moveTo>
                      <a:pt x="7" y="42"/>
                    </a:moveTo>
                    <a:cubicBezTo>
                      <a:pt x="11" y="42"/>
                      <a:pt x="14" y="39"/>
                      <a:pt x="14" y="35"/>
                    </a:cubicBezTo>
                    <a:cubicBezTo>
                      <a:pt x="14" y="7"/>
                      <a:pt x="14" y="7"/>
                      <a:pt x="14" y="7"/>
                    </a:cubicBezTo>
                    <a:cubicBezTo>
                      <a:pt x="14" y="3"/>
                      <a:pt x="11" y="0"/>
                      <a:pt x="7" y="0"/>
                    </a:cubicBezTo>
                    <a:cubicBezTo>
                      <a:pt x="3" y="0"/>
                      <a:pt x="0" y="3"/>
                      <a:pt x="0" y="7"/>
                    </a:cubicBezTo>
                    <a:cubicBezTo>
                      <a:pt x="0" y="35"/>
                      <a:pt x="0" y="35"/>
                      <a:pt x="0" y="35"/>
                    </a:cubicBezTo>
                    <a:cubicBezTo>
                      <a:pt x="0" y="39"/>
                      <a:pt x="3" y="42"/>
                      <a:pt x="7" y="42"/>
                    </a:cubicBezTo>
                    <a:close/>
                  </a:path>
                </a:pathLst>
              </a:custGeom>
              <a:solidFill>
                <a:srgbClr val="FFD966"/>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599" name="Google Shape;599;p71"/>
              <p:cNvSpPr/>
              <p:nvPr/>
            </p:nvSpPr>
            <p:spPr>
              <a:xfrm>
                <a:off x="4806951" y="2154238"/>
                <a:ext cx="133350" cy="130175"/>
              </a:xfrm>
              <a:custGeom>
                <a:avLst/>
                <a:gdLst/>
                <a:ahLst/>
                <a:cxnLst/>
                <a:rect l="l" t="t" r="r" b="b"/>
                <a:pathLst>
                  <a:path w="35" h="34" extrusionOk="0">
                    <a:moveTo>
                      <a:pt x="7" y="34"/>
                    </a:moveTo>
                    <a:cubicBezTo>
                      <a:pt x="9" y="34"/>
                      <a:pt x="11" y="34"/>
                      <a:pt x="12" y="32"/>
                    </a:cubicBezTo>
                    <a:cubicBezTo>
                      <a:pt x="32" y="13"/>
                      <a:pt x="32" y="13"/>
                      <a:pt x="32" y="13"/>
                    </a:cubicBezTo>
                    <a:cubicBezTo>
                      <a:pt x="35" y="10"/>
                      <a:pt x="35" y="5"/>
                      <a:pt x="32" y="3"/>
                    </a:cubicBezTo>
                    <a:cubicBezTo>
                      <a:pt x="29" y="0"/>
                      <a:pt x="25" y="0"/>
                      <a:pt x="22" y="3"/>
                    </a:cubicBezTo>
                    <a:cubicBezTo>
                      <a:pt x="3" y="22"/>
                      <a:pt x="3" y="22"/>
                      <a:pt x="3" y="22"/>
                    </a:cubicBezTo>
                    <a:cubicBezTo>
                      <a:pt x="0" y="25"/>
                      <a:pt x="0" y="29"/>
                      <a:pt x="3" y="32"/>
                    </a:cubicBezTo>
                    <a:cubicBezTo>
                      <a:pt x="4" y="34"/>
                      <a:pt x="6" y="34"/>
                      <a:pt x="7" y="34"/>
                    </a:cubicBezTo>
                    <a:close/>
                  </a:path>
                </a:pathLst>
              </a:custGeom>
              <a:solidFill>
                <a:srgbClr val="FFD966"/>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600" name="Google Shape;600;p71"/>
              <p:cNvSpPr/>
              <p:nvPr/>
            </p:nvSpPr>
            <p:spPr>
              <a:xfrm>
                <a:off x="4211638" y="2154238"/>
                <a:ext cx="133350" cy="130175"/>
              </a:xfrm>
              <a:custGeom>
                <a:avLst/>
                <a:gdLst/>
                <a:ahLst/>
                <a:cxnLst/>
                <a:rect l="l" t="t" r="r" b="b"/>
                <a:pathLst>
                  <a:path w="35" h="34" extrusionOk="0">
                    <a:moveTo>
                      <a:pt x="22" y="32"/>
                    </a:moveTo>
                    <a:cubicBezTo>
                      <a:pt x="23" y="34"/>
                      <a:pt x="25" y="34"/>
                      <a:pt x="27" y="34"/>
                    </a:cubicBezTo>
                    <a:cubicBezTo>
                      <a:pt x="29" y="34"/>
                      <a:pt x="30" y="34"/>
                      <a:pt x="32" y="32"/>
                    </a:cubicBezTo>
                    <a:cubicBezTo>
                      <a:pt x="35" y="29"/>
                      <a:pt x="35" y="25"/>
                      <a:pt x="32" y="22"/>
                    </a:cubicBezTo>
                    <a:cubicBezTo>
                      <a:pt x="12" y="3"/>
                      <a:pt x="12" y="3"/>
                      <a:pt x="12" y="3"/>
                    </a:cubicBezTo>
                    <a:cubicBezTo>
                      <a:pt x="9" y="0"/>
                      <a:pt x="5" y="0"/>
                      <a:pt x="2" y="3"/>
                    </a:cubicBezTo>
                    <a:cubicBezTo>
                      <a:pt x="0" y="5"/>
                      <a:pt x="0" y="10"/>
                      <a:pt x="2" y="13"/>
                    </a:cubicBezTo>
                    <a:lnTo>
                      <a:pt x="22" y="32"/>
                    </a:lnTo>
                    <a:close/>
                  </a:path>
                </a:pathLst>
              </a:custGeom>
              <a:solidFill>
                <a:srgbClr val="FFD966"/>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601" name="Google Shape;601;p71"/>
              <p:cNvSpPr/>
              <p:nvPr/>
            </p:nvSpPr>
            <p:spPr>
              <a:xfrm>
                <a:off x="4916488" y="2492376"/>
                <a:ext cx="158750" cy="52388"/>
              </a:xfrm>
              <a:custGeom>
                <a:avLst/>
                <a:gdLst/>
                <a:ahLst/>
                <a:cxnLst/>
                <a:rect l="l" t="t" r="r" b="b"/>
                <a:pathLst>
                  <a:path w="42" h="14" extrusionOk="0">
                    <a:moveTo>
                      <a:pt x="35" y="0"/>
                    </a:moveTo>
                    <a:cubicBezTo>
                      <a:pt x="7" y="0"/>
                      <a:pt x="7" y="0"/>
                      <a:pt x="7" y="0"/>
                    </a:cubicBezTo>
                    <a:cubicBezTo>
                      <a:pt x="3" y="0"/>
                      <a:pt x="0" y="3"/>
                      <a:pt x="0" y="7"/>
                    </a:cubicBezTo>
                    <a:cubicBezTo>
                      <a:pt x="0" y="11"/>
                      <a:pt x="3" y="14"/>
                      <a:pt x="7" y="14"/>
                    </a:cubicBezTo>
                    <a:cubicBezTo>
                      <a:pt x="35" y="14"/>
                      <a:pt x="35" y="14"/>
                      <a:pt x="35" y="14"/>
                    </a:cubicBezTo>
                    <a:cubicBezTo>
                      <a:pt x="39" y="14"/>
                      <a:pt x="42" y="11"/>
                      <a:pt x="42" y="7"/>
                    </a:cubicBezTo>
                    <a:cubicBezTo>
                      <a:pt x="42" y="3"/>
                      <a:pt x="39" y="0"/>
                      <a:pt x="35" y="0"/>
                    </a:cubicBezTo>
                    <a:close/>
                  </a:path>
                </a:pathLst>
              </a:custGeom>
              <a:solidFill>
                <a:srgbClr val="FFD966"/>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602" name="Google Shape;602;p71"/>
              <p:cNvSpPr/>
              <p:nvPr/>
            </p:nvSpPr>
            <p:spPr>
              <a:xfrm>
                <a:off x="4806951" y="2749551"/>
                <a:ext cx="133350" cy="128588"/>
              </a:xfrm>
              <a:custGeom>
                <a:avLst/>
                <a:gdLst/>
                <a:ahLst/>
                <a:cxnLst/>
                <a:rect l="l" t="t" r="r" b="b"/>
                <a:pathLst>
                  <a:path w="35" h="34" extrusionOk="0">
                    <a:moveTo>
                      <a:pt x="12" y="3"/>
                    </a:moveTo>
                    <a:cubicBezTo>
                      <a:pt x="10" y="0"/>
                      <a:pt x="5" y="0"/>
                      <a:pt x="3" y="3"/>
                    </a:cubicBezTo>
                    <a:cubicBezTo>
                      <a:pt x="0" y="6"/>
                      <a:pt x="0" y="10"/>
                      <a:pt x="3" y="13"/>
                    </a:cubicBezTo>
                    <a:cubicBezTo>
                      <a:pt x="22" y="32"/>
                      <a:pt x="22" y="32"/>
                      <a:pt x="22" y="32"/>
                    </a:cubicBezTo>
                    <a:cubicBezTo>
                      <a:pt x="24" y="34"/>
                      <a:pt x="25" y="34"/>
                      <a:pt x="27" y="34"/>
                    </a:cubicBezTo>
                    <a:cubicBezTo>
                      <a:pt x="29" y="34"/>
                      <a:pt x="31" y="34"/>
                      <a:pt x="32" y="32"/>
                    </a:cubicBezTo>
                    <a:cubicBezTo>
                      <a:pt x="35" y="30"/>
                      <a:pt x="35" y="25"/>
                      <a:pt x="32" y="23"/>
                    </a:cubicBezTo>
                    <a:lnTo>
                      <a:pt x="12" y="3"/>
                    </a:lnTo>
                    <a:close/>
                  </a:path>
                </a:pathLst>
              </a:custGeom>
              <a:solidFill>
                <a:srgbClr val="FFD966"/>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603" name="Google Shape;603;p71"/>
              <p:cNvSpPr/>
              <p:nvPr/>
            </p:nvSpPr>
            <p:spPr>
              <a:xfrm>
                <a:off x="4443413" y="2954338"/>
                <a:ext cx="261938" cy="53975"/>
              </a:xfrm>
              <a:custGeom>
                <a:avLst/>
                <a:gdLst/>
                <a:ahLst/>
                <a:cxnLst/>
                <a:rect l="l" t="t" r="r" b="b"/>
                <a:pathLst>
                  <a:path w="69" h="14" extrusionOk="0">
                    <a:moveTo>
                      <a:pt x="62" y="0"/>
                    </a:moveTo>
                    <a:cubicBezTo>
                      <a:pt x="7" y="0"/>
                      <a:pt x="7" y="0"/>
                      <a:pt x="7" y="0"/>
                    </a:cubicBezTo>
                    <a:cubicBezTo>
                      <a:pt x="3" y="0"/>
                      <a:pt x="0" y="3"/>
                      <a:pt x="0" y="7"/>
                    </a:cubicBezTo>
                    <a:cubicBezTo>
                      <a:pt x="0" y="10"/>
                      <a:pt x="3" y="14"/>
                      <a:pt x="7" y="14"/>
                    </a:cubicBezTo>
                    <a:cubicBezTo>
                      <a:pt x="62" y="14"/>
                      <a:pt x="62" y="14"/>
                      <a:pt x="62" y="14"/>
                    </a:cubicBezTo>
                    <a:cubicBezTo>
                      <a:pt x="66" y="14"/>
                      <a:pt x="69" y="10"/>
                      <a:pt x="69" y="7"/>
                    </a:cubicBezTo>
                    <a:cubicBezTo>
                      <a:pt x="69" y="3"/>
                      <a:pt x="66" y="0"/>
                      <a:pt x="62" y="0"/>
                    </a:cubicBezTo>
                    <a:close/>
                  </a:path>
                </a:pathLst>
              </a:custGeom>
              <a:solidFill>
                <a:srgbClr val="FFD966"/>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sp>
            <p:nvSpPr>
              <p:cNvPr id="604" name="Google Shape;604;p71"/>
              <p:cNvSpPr/>
              <p:nvPr/>
            </p:nvSpPr>
            <p:spPr>
              <a:xfrm>
                <a:off x="4298951" y="2172447"/>
                <a:ext cx="554038" cy="852585"/>
              </a:xfrm>
              <a:custGeom>
                <a:avLst/>
                <a:gdLst/>
                <a:ahLst/>
                <a:cxnLst/>
                <a:rect l="l" t="t" r="r" b="b"/>
                <a:pathLst>
                  <a:path w="146" h="180" extrusionOk="0">
                    <a:moveTo>
                      <a:pt x="107" y="173"/>
                    </a:moveTo>
                    <a:cubicBezTo>
                      <a:pt x="107" y="177"/>
                      <a:pt x="104" y="180"/>
                      <a:pt x="100" y="180"/>
                    </a:cubicBezTo>
                    <a:cubicBezTo>
                      <a:pt x="45" y="180"/>
                      <a:pt x="45" y="180"/>
                      <a:pt x="45" y="180"/>
                    </a:cubicBezTo>
                    <a:cubicBezTo>
                      <a:pt x="41" y="180"/>
                      <a:pt x="38" y="177"/>
                      <a:pt x="38" y="173"/>
                    </a:cubicBezTo>
                    <a:cubicBezTo>
                      <a:pt x="38" y="170"/>
                      <a:pt x="41" y="167"/>
                      <a:pt x="45" y="166"/>
                    </a:cubicBezTo>
                    <a:cubicBezTo>
                      <a:pt x="40" y="127"/>
                      <a:pt x="0" y="119"/>
                      <a:pt x="0" y="72"/>
                    </a:cubicBezTo>
                    <a:cubicBezTo>
                      <a:pt x="0" y="32"/>
                      <a:pt x="32" y="0"/>
                      <a:pt x="73" y="0"/>
                    </a:cubicBezTo>
                    <a:cubicBezTo>
                      <a:pt x="113" y="0"/>
                      <a:pt x="146" y="32"/>
                      <a:pt x="146" y="72"/>
                    </a:cubicBezTo>
                    <a:cubicBezTo>
                      <a:pt x="146" y="119"/>
                      <a:pt x="105" y="127"/>
                      <a:pt x="101" y="166"/>
                    </a:cubicBezTo>
                    <a:cubicBezTo>
                      <a:pt x="105" y="167"/>
                      <a:pt x="107" y="170"/>
                      <a:pt x="107" y="173"/>
                    </a:cubicBezTo>
                    <a:close/>
                  </a:path>
                </a:pathLst>
              </a:custGeom>
              <a:solidFill>
                <a:srgbClr val="FFD966"/>
              </a:solidFill>
              <a:ln>
                <a:noFill/>
              </a:ln>
            </p:spPr>
            <p:txBody>
              <a:bodyPr spcFirstLastPara="1" wrap="square" lIns="91422" tIns="45689" rIns="91422" bIns="45689" anchor="t" anchorCtr="0">
                <a:noAutofit/>
              </a:bodyPr>
              <a:lstStyle/>
              <a:p>
                <a:pPr>
                  <a:buClr>
                    <a:schemeClr val="dk1"/>
                  </a:buClr>
                  <a:buSzPts val="800"/>
                </a:pPr>
                <a:endParaRPr sz="1422">
                  <a:solidFill>
                    <a:srgbClr val="000000"/>
                  </a:solidFill>
                  <a:latin typeface="Arial"/>
                  <a:ea typeface="Arial"/>
                  <a:cs typeface="Arial"/>
                  <a:sym typeface="Arial"/>
                </a:endParaRPr>
              </a:p>
            </p:txBody>
          </p:sp>
        </p:grpSp>
        <p:sp>
          <p:nvSpPr>
            <p:cNvPr id="605" name="Google Shape;605;p71"/>
            <p:cNvSpPr txBox="1"/>
            <p:nvPr/>
          </p:nvSpPr>
          <p:spPr>
            <a:xfrm>
              <a:off x="5036458" y="6871026"/>
              <a:ext cx="6907431" cy="870945"/>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Positional and keyword arguments can be mixed </a:t>
              </a:r>
              <a:br>
                <a:rPr lang="en" sz="2200">
                  <a:solidFill>
                    <a:srgbClr val="404040"/>
                  </a:solidFill>
                  <a:latin typeface="Open Sans" panose="020B0606030504020204" pitchFamily="34" charset="0"/>
                  <a:ea typeface="Open Sans"/>
                  <a:cs typeface="Open Sans"/>
                  <a:sym typeface="Open Sans"/>
                </a:rPr>
              </a:br>
              <a:r>
                <a:rPr lang="en" sz="2200">
                  <a:solidFill>
                    <a:srgbClr val="404040"/>
                  </a:solidFill>
                  <a:latin typeface="Open Sans" panose="020B0606030504020204" pitchFamily="34" charset="0"/>
                  <a:ea typeface="Open Sans"/>
                  <a:cs typeface="Open Sans"/>
                  <a:sym typeface="Open Sans"/>
                </a:rPr>
                <a:t>in a function call.</a:t>
              </a:r>
              <a:endParaRPr sz="2200">
                <a:solidFill>
                  <a:srgbClr val="404040"/>
                </a:solidFill>
                <a:latin typeface="Open Sans" panose="020B0606030504020204" pitchFamily="34" charset="0"/>
                <a:ea typeface="Arial"/>
                <a:cs typeface="Arial"/>
                <a:sym typeface="Arial"/>
              </a:endParaRPr>
            </a:p>
          </p:txBody>
        </p:sp>
      </p:grpSp>
      <p:grpSp>
        <p:nvGrpSpPr>
          <p:cNvPr id="606" name="Google Shape;606;p71"/>
          <p:cNvGrpSpPr/>
          <p:nvPr/>
        </p:nvGrpSpPr>
        <p:grpSpPr>
          <a:xfrm>
            <a:off x="3234283" y="7539091"/>
            <a:ext cx="10659499" cy="827748"/>
            <a:chOff x="2757714" y="7307566"/>
            <a:chExt cx="10659499" cy="1270377"/>
          </a:xfrm>
        </p:grpSpPr>
        <p:sp>
          <p:nvSpPr>
            <p:cNvPr id="607" name="Google Shape;607;p71"/>
            <p:cNvSpPr txBox="1"/>
            <p:nvPr/>
          </p:nvSpPr>
          <p:spPr>
            <a:xfrm>
              <a:off x="3217099" y="7811272"/>
              <a:ext cx="10200114" cy="486900"/>
            </a:xfrm>
            <a:prstGeom prst="rect">
              <a:avLst/>
            </a:prstGeom>
            <a:noFill/>
            <a:ln>
              <a:noFill/>
            </a:ln>
          </p:spPr>
          <p:txBody>
            <a:bodyPr spcFirstLastPara="1" wrap="square" lIns="91422" tIns="45689" rIns="91422" bIns="45689" anchor="t" anchorCtr="0">
              <a:noAutofit/>
            </a:bodyPr>
            <a:lstStyle/>
            <a:p>
              <a:pPr algn="ctr">
                <a:lnSpc>
                  <a:spcPct val="115000"/>
                </a:lnSpc>
                <a:buClr>
                  <a:srgbClr val="262626"/>
                </a:buClr>
                <a:buSzPts val="1200"/>
              </a:pPr>
              <a:r>
                <a:rPr lang="en" sz="2133">
                  <a:solidFill>
                    <a:srgbClr val="262626"/>
                  </a:solidFill>
                  <a:latin typeface="Open Sans"/>
                  <a:ea typeface="Open Sans"/>
                  <a:cs typeface="Open Sans"/>
                  <a:sym typeface="Open Sans"/>
                </a:rPr>
                <a:t>Arguments </a:t>
              </a:r>
              <a:r>
                <a:rPr lang="en" sz="2200">
                  <a:solidFill>
                    <a:srgbClr val="404040"/>
                  </a:solidFill>
                  <a:latin typeface="Open Sans" panose="020B0606030504020204" pitchFamily="34" charset="0"/>
                  <a:ea typeface="Open Sans"/>
                  <a:cs typeface="Open Sans"/>
                  <a:sym typeface="Open Sans"/>
                </a:rPr>
                <a:t>in</a:t>
              </a:r>
              <a:r>
                <a:rPr lang="en" sz="2133">
                  <a:solidFill>
                    <a:srgbClr val="262626"/>
                  </a:solidFill>
                  <a:latin typeface="Open Sans"/>
                  <a:ea typeface="Open Sans"/>
                  <a:cs typeface="Open Sans"/>
                  <a:sym typeface="Open Sans"/>
                </a:rPr>
                <a:t> a function may also be defined with a default value.</a:t>
              </a:r>
              <a:endParaRPr sz="1778">
                <a:solidFill>
                  <a:schemeClr val="dk1"/>
                </a:solidFill>
                <a:latin typeface="Calibri"/>
                <a:ea typeface="Calibri"/>
                <a:cs typeface="Calibri"/>
                <a:sym typeface="Calibri"/>
              </a:endParaRPr>
            </a:p>
            <a:p>
              <a:pPr algn="ctr">
                <a:buClr>
                  <a:srgbClr val="000000"/>
                </a:buClr>
                <a:buSzPts val="1100"/>
              </a:pPr>
              <a:endParaRPr sz="2133">
                <a:solidFill>
                  <a:srgbClr val="3F3F3F"/>
                </a:solidFill>
                <a:latin typeface="Open Sans"/>
                <a:ea typeface="Open Sans"/>
                <a:cs typeface="Open Sans"/>
                <a:sym typeface="Open Sans"/>
              </a:endParaRPr>
            </a:p>
          </p:txBody>
        </p:sp>
        <p:sp>
          <p:nvSpPr>
            <p:cNvPr id="608" name="Google Shape;608;p71"/>
            <p:cNvSpPr/>
            <p:nvPr/>
          </p:nvSpPr>
          <p:spPr>
            <a:xfrm>
              <a:off x="2757714" y="7605486"/>
              <a:ext cx="10522857" cy="972457"/>
            </a:xfrm>
            <a:prstGeom prst="roundRect">
              <a:avLst>
                <a:gd name="adj" fmla="val 16667"/>
              </a:avLst>
            </a:prstGeom>
            <a:noFill/>
            <a:ln w="28575" cap="flat" cmpd="sng">
              <a:solidFill>
                <a:srgbClr val="00B0F0"/>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609" name="Google Shape;609;p71"/>
            <p:cNvSpPr/>
            <p:nvPr/>
          </p:nvSpPr>
          <p:spPr>
            <a:xfrm>
              <a:off x="2861717" y="7307568"/>
              <a:ext cx="1532100" cy="502066"/>
            </a:xfrm>
            <a:prstGeom prst="roundRect">
              <a:avLst>
                <a:gd name="adj" fmla="val 16667"/>
              </a:avLst>
            </a:prstGeom>
            <a:solidFill>
              <a:srgbClr val="44AAFE"/>
            </a:solidFill>
            <a:ln>
              <a:noFill/>
            </a:ln>
          </p:spPr>
          <p:txBody>
            <a:bodyPr spcFirstLastPara="1" wrap="square" lIns="91422" tIns="91422" rIns="91422" bIns="91422" anchor="ctr" anchorCtr="0">
              <a:noAutofit/>
            </a:bodyPr>
            <a:lstStyle/>
            <a:p>
              <a:pPr>
                <a:buClr>
                  <a:srgbClr val="000000"/>
                </a:buClr>
                <a:buSzPts val="800"/>
              </a:pPr>
              <a:endParaRPr sz="1422">
                <a:solidFill>
                  <a:srgbClr val="000000"/>
                </a:solidFill>
                <a:latin typeface="Arial"/>
                <a:ea typeface="Arial"/>
                <a:cs typeface="Arial"/>
                <a:sym typeface="Arial"/>
              </a:endParaRPr>
            </a:p>
          </p:txBody>
        </p:sp>
        <p:sp>
          <p:nvSpPr>
            <p:cNvPr id="610" name="Google Shape;610;p71"/>
            <p:cNvSpPr txBox="1"/>
            <p:nvPr/>
          </p:nvSpPr>
          <p:spPr>
            <a:xfrm>
              <a:off x="3217099" y="7307566"/>
              <a:ext cx="1100700" cy="274499"/>
            </a:xfrm>
            <a:prstGeom prst="rect">
              <a:avLst/>
            </a:prstGeom>
            <a:noFill/>
            <a:ln>
              <a:noFill/>
            </a:ln>
          </p:spPr>
          <p:txBody>
            <a:bodyPr spcFirstLastPara="1" wrap="square" lIns="91422" tIns="45689" rIns="91422" bIns="45689" anchor="t" anchorCtr="0">
              <a:noAutofit/>
            </a:bodyPr>
            <a:lstStyle/>
            <a:p>
              <a:pPr>
                <a:buClr>
                  <a:srgbClr val="000000"/>
                </a:buClr>
                <a:buSzPts val="1100"/>
              </a:pPr>
              <a:r>
                <a:rPr lang="en" sz="1956" b="1" i="1">
                  <a:solidFill>
                    <a:srgbClr val="FFFFFF"/>
                  </a:solidFill>
                  <a:latin typeface="Open Sans"/>
                  <a:ea typeface="Open Sans"/>
                  <a:cs typeface="Open Sans"/>
                  <a:sym typeface="Open Sans"/>
                </a:rPr>
                <a:t>Note</a:t>
              </a:r>
              <a:endParaRPr sz="1956" b="1" i="1">
                <a:solidFill>
                  <a:srgbClr val="FFFFFF"/>
                </a:solidFill>
                <a:latin typeface="Open Sans"/>
                <a:ea typeface="Open Sans"/>
                <a:cs typeface="Open Sans"/>
                <a:sym typeface="Open Sans"/>
              </a:endParaRPr>
            </a:p>
          </p:txBody>
        </p:sp>
      </p:grpSp>
      <p:sp>
        <p:nvSpPr>
          <p:cNvPr id="611" name="Google Shape;611;p71"/>
          <p:cNvSpPr/>
          <p:nvPr/>
        </p:nvSpPr>
        <p:spPr>
          <a:xfrm>
            <a:off x="4711700" y="816353"/>
            <a:ext cx="684220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2B305-FAB8-7426-C6FF-A9662705B7E5}"/>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8F4784C-65D3-623F-4A8F-8A6FADB4AA2A}"/>
              </a:ext>
            </a:extLst>
          </p:cNvPr>
          <p:cNvSpPr>
            <a:spLocks noGrp="1"/>
          </p:cNvSpPr>
          <p:nvPr>
            <p:ph type="title"/>
          </p:nvPr>
        </p:nvSpPr>
        <p:spPr>
          <a:xfrm>
            <a:off x="2421576" y="329928"/>
            <a:ext cx="9696532" cy="646426"/>
          </a:xfrm>
        </p:spPr>
        <p:txBody>
          <a:bodyPr/>
          <a:lstStyle/>
          <a:p>
            <a:r>
              <a:rPr lang="en"/>
              <a:t>Implementing Function and Argument Matching</a:t>
            </a:r>
            <a:endParaRPr lang="en-US">
              <a:latin typeface="+mn-lt"/>
            </a:endParaRPr>
          </a:p>
        </p:txBody>
      </p:sp>
      <p:sp>
        <p:nvSpPr>
          <p:cNvPr id="4" name="Text Placeholder 3">
            <a:extLst>
              <a:ext uri="{FF2B5EF4-FFF2-40B4-BE49-F238E27FC236}">
                <a16:creationId xmlns:a16="http://schemas.microsoft.com/office/drawing/2014/main" id="{FD992B94-71E6-9D58-022B-B84B6FFB75C1}"/>
              </a:ext>
            </a:extLst>
          </p:cNvPr>
          <p:cNvSpPr>
            <a:spLocks noGrp="1"/>
          </p:cNvSpPr>
          <p:nvPr>
            <p:ph type="body" sz="quarter" idx="11"/>
          </p:nvPr>
        </p:nvSpPr>
        <p:spPr>
          <a:xfrm>
            <a:off x="1279501" y="2556374"/>
            <a:ext cx="13696999" cy="1186286"/>
          </a:xfrm>
        </p:spPr>
        <p:txBody>
          <a:bodyPr>
            <a:noAutofit/>
          </a:bodyPr>
          <a:lstStyle/>
          <a:p>
            <a:pPr>
              <a:lnSpc>
                <a:spcPct val="115000"/>
              </a:lnSpc>
            </a:pPr>
            <a:r>
              <a:rPr lang="en-US" b="1"/>
              <a:t>Overview:</a:t>
            </a:r>
          </a:p>
          <a:p>
            <a:pPr>
              <a:lnSpc>
                <a:spcPct val="115000"/>
              </a:lnSpc>
            </a:pPr>
            <a:endParaRPr lang="en-US" b="1"/>
          </a:p>
          <a:p>
            <a:pPr>
              <a:lnSpc>
                <a:spcPct val="115000"/>
              </a:lnSpc>
            </a:pPr>
            <a:r>
              <a:rPr lang="en-US">
                <a:solidFill>
                  <a:srgbClr val="404040"/>
                </a:solidFill>
              </a:rPr>
              <a:t>This demonstration covers creating functions and passing arguments in Python. You will learn how to define functions, pass different types of arguments, perform argument matching, and call functions to display results.</a:t>
            </a:r>
            <a:endParaRPr lang="en-US" b="1">
              <a:solidFill>
                <a:srgbClr val="404040"/>
              </a:solidFill>
            </a:endParaRPr>
          </a:p>
        </p:txBody>
      </p:sp>
      <p:sp>
        <p:nvSpPr>
          <p:cNvPr id="5" name="Text Placeholder 4">
            <a:extLst>
              <a:ext uri="{FF2B5EF4-FFF2-40B4-BE49-F238E27FC236}">
                <a16:creationId xmlns:a16="http://schemas.microsoft.com/office/drawing/2014/main" id="{74C6A5D2-EEDD-EA3E-0E59-110C6CE0CD18}"/>
              </a:ext>
            </a:extLst>
          </p:cNvPr>
          <p:cNvSpPr>
            <a:spLocks noGrp="1"/>
          </p:cNvSpPr>
          <p:nvPr>
            <p:ph type="body" sz="quarter" idx="14"/>
          </p:nvPr>
        </p:nvSpPr>
        <p:spPr>
          <a:xfrm>
            <a:off x="13416914" y="1793560"/>
            <a:ext cx="565786" cy="574675"/>
          </a:xfrm>
        </p:spPr>
        <p:txBody>
          <a:bodyPr/>
          <a:lstStyle/>
          <a:p>
            <a:r>
              <a:rPr lang="en-IN"/>
              <a:t>05</a:t>
            </a:r>
          </a:p>
          <a:p>
            <a:endParaRPr lang="en-IN"/>
          </a:p>
        </p:txBody>
      </p:sp>
      <p:sp>
        <p:nvSpPr>
          <p:cNvPr id="2" name="Text Placeholder 3">
            <a:extLst>
              <a:ext uri="{FF2B5EF4-FFF2-40B4-BE49-F238E27FC236}">
                <a16:creationId xmlns:a16="http://schemas.microsoft.com/office/drawing/2014/main" id="{A6BA35F7-467A-BCB8-CEFA-39BE0E1AC717}"/>
              </a:ext>
            </a:extLst>
          </p:cNvPr>
          <p:cNvSpPr txBox="1">
            <a:spLocks/>
          </p:cNvSpPr>
          <p:nvPr/>
        </p:nvSpPr>
        <p:spPr>
          <a:xfrm>
            <a:off x="2038804" y="6885920"/>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 to perform step-by-step execution.</a:t>
            </a:r>
          </a:p>
        </p:txBody>
      </p:sp>
      <p:sp>
        <p:nvSpPr>
          <p:cNvPr id="3" name="Rectangle: Rounded Corners 2">
            <a:extLst>
              <a:ext uri="{FF2B5EF4-FFF2-40B4-BE49-F238E27FC236}">
                <a16:creationId xmlns:a16="http://schemas.microsoft.com/office/drawing/2014/main" id="{505F8346-C925-151E-115E-6B8D5A79863E}"/>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C084A8A6-D2CE-30B3-2E7D-833EA66AD7BD}"/>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821713AB-A91D-621E-31AE-6B2D94766CF6}"/>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Tree>
    <p:custDataLst>
      <p:tags r:id="rId1"/>
    </p:custDataLst>
    <p:extLst>
      <p:ext uri="{BB962C8B-B14F-4D97-AF65-F5344CB8AC3E}">
        <p14:creationId xmlns:p14="http://schemas.microsoft.com/office/powerpoint/2010/main" val="2236085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73"/>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Autofit/>
          </a:bodyPr>
          <a:lstStyle/>
          <a:p>
            <a:r>
              <a:rPr lang="en" sz="2800">
                <a:solidFill>
                  <a:srgbClr val="3F3F3F"/>
                </a:solidFill>
              </a:rPr>
              <a:t>Functions: Arbitrary Arguments</a:t>
            </a:r>
            <a:endParaRPr sz="2800"/>
          </a:p>
        </p:txBody>
      </p:sp>
      <p:sp>
        <p:nvSpPr>
          <p:cNvPr id="630" name="Google Shape;630;p73"/>
          <p:cNvSpPr/>
          <p:nvPr/>
        </p:nvSpPr>
        <p:spPr>
          <a:xfrm>
            <a:off x="2623932" y="1431236"/>
            <a:ext cx="11295269" cy="894523"/>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Python allows passing variables with multiple arguments using special symbols.</a:t>
            </a:r>
            <a:endParaRPr sz="2200">
              <a:solidFill>
                <a:srgbClr val="404040"/>
              </a:solidFill>
              <a:latin typeface="Open Sans" panose="020B0606030504020204" pitchFamily="34" charset="0"/>
              <a:ea typeface="Calibri"/>
              <a:cs typeface="Calibri"/>
              <a:sym typeface="Calibri"/>
            </a:endParaRPr>
          </a:p>
        </p:txBody>
      </p:sp>
      <p:sp>
        <p:nvSpPr>
          <p:cNvPr id="631" name="Google Shape;631;p73"/>
          <p:cNvSpPr/>
          <p:nvPr/>
        </p:nvSpPr>
        <p:spPr>
          <a:xfrm>
            <a:off x="5114446" y="2594587"/>
            <a:ext cx="6338798" cy="1272210"/>
          </a:xfrm>
          <a:prstGeom prst="roundRect">
            <a:avLst>
              <a:gd name="adj" fmla="val 16667"/>
            </a:avLst>
          </a:prstGeom>
          <a:solidFill>
            <a:srgbClr val="E1EFD8"/>
          </a:solidFill>
          <a:ln w="254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symbols used to pass arguments are:</a:t>
            </a:r>
            <a:endParaRPr sz="2200">
              <a:solidFill>
                <a:srgbClr val="404040"/>
              </a:solidFill>
              <a:latin typeface="Open Sans" panose="020B0606030504020204" pitchFamily="34" charset="0"/>
              <a:ea typeface="Calibri"/>
              <a:cs typeface="Calibri"/>
              <a:sym typeface="Calibri"/>
            </a:endParaRPr>
          </a:p>
        </p:txBody>
      </p:sp>
      <p:cxnSp>
        <p:nvCxnSpPr>
          <p:cNvPr id="632" name="Google Shape;632;p73"/>
          <p:cNvCxnSpPr>
            <a:stCxn id="631" idx="2"/>
          </p:cNvCxnSpPr>
          <p:nvPr/>
        </p:nvCxnSpPr>
        <p:spPr>
          <a:xfrm flipH="1">
            <a:off x="8273179" y="3866795"/>
            <a:ext cx="10667" cy="834667"/>
          </a:xfrm>
          <a:prstGeom prst="straightConnector1">
            <a:avLst/>
          </a:prstGeom>
          <a:noFill/>
          <a:ln w="19050" cap="flat" cmpd="sng">
            <a:solidFill>
              <a:srgbClr val="757070"/>
            </a:solidFill>
            <a:prstDash val="solid"/>
            <a:round/>
            <a:headEnd type="none" w="sm" len="sm"/>
            <a:tailEnd type="none" w="sm" len="sm"/>
          </a:ln>
        </p:spPr>
      </p:cxnSp>
      <p:cxnSp>
        <p:nvCxnSpPr>
          <p:cNvPr id="633" name="Google Shape;633;p73"/>
          <p:cNvCxnSpPr/>
          <p:nvPr/>
        </p:nvCxnSpPr>
        <p:spPr>
          <a:xfrm>
            <a:off x="5790569" y="4701682"/>
            <a:ext cx="5128590" cy="0"/>
          </a:xfrm>
          <a:prstGeom prst="straightConnector1">
            <a:avLst/>
          </a:prstGeom>
          <a:noFill/>
          <a:ln w="19050" cap="flat" cmpd="sng">
            <a:solidFill>
              <a:srgbClr val="757070"/>
            </a:solidFill>
            <a:prstDash val="solid"/>
            <a:round/>
            <a:headEnd type="none" w="sm" len="sm"/>
            <a:tailEnd type="none" w="sm" len="sm"/>
          </a:ln>
        </p:spPr>
      </p:cxnSp>
      <p:cxnSp>
        <p:nvCxnSpPr>
          <p:cNvPr id="634" name="Google Shape;634;p73"/>
          <p:cNvCxnSpPr/>
          <p:nvPr/>
        </p:nvCxnSpPr>
        <p:spPr>
          <a:xfrm>
            <a:off x="5790569" y="4701683"/>
            <a:ext cx="0" cy="715618"/>
          </a:xfrm>
          <a:prstGeom prst="straightConnector1">
            <a:avLst/>
          </a:prstGeom>
          <a:noFill/>
          <a:ln w="19050" cap="flat" cmpd="sng">
            <a:solidFill>
              <a:srgbClr val="757070"/>
            </a:solidFill>
            <a:prstDash val="solid"/>
            <a:round/>
            <a:headEnd type="none" w="sm" len="sm"/>
            <a:tailEnd type="triangle" w="med" len="med"/>
          </a:ln>
        </p:spPr>
      </p:cxnSp>
      <p:cxnSp>
        <p:nvCxnSpPr>
          <p:cNvPr id="635" name="Google Shape;635;p73"/>
          <p:cNvCxnSpPr/>
          <p:nvPr/>
        </p:nvCxnSpPr>
        <p:spPr>
          <a:xfrm>
            <a:off x="10912533" y="4701683"/>
            <a:ext cx="0" cy="715618"/>
          </a:xfrm>
          <a:prstGeom prst="straightConnector1">
            <a:avLst/>
          </a:prstGeom>
          <a:noFill/>
          <a:ln w="19050" cap="flat" cmpd="sng">
            <a:solidFill>
              <a:srgbClr val="757070"/>
            </a:solidFill>
            <a:prstDash val="solid"/>
            <a:round/>
            <a:headEnd type="none" w="sm" len="sm"/>
            <a:tailEnd type="triangle" w="med" len="med"/>
          </a:ln>
        </p:spPr>
      </p:cxnSp>
      <p:sp>
        <p:nvSpPr>
          <p:cNvPr id="636" name="Google Shape;636;p73"/>
          <p:cNvSpPr/>
          <p:nvPr/>
        </p:nvSpPr>
        <p:spPr>
          <a:xfrm>
            <a:off x="3902137" y="5437180"/>
            <a:ext cx="3602930" cy="1113182"/>
          </a:xfrm>
          <a:prstGeom prst="roundRect">
            <a:avLst>
              <a:gd name="adj" fmla="val 16667"/>
            </a:avLst>
          </a:prstGeom>
          <a:solidFill>
            <a:srgbClr val="D8E2F3"/>
          </a:solidFill>
          <a:ln w="25400" cap="flat" cmpd="sng">
            <a:solidFill>
              <a:srgbClr val="B3C6E7"/>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*args</a:t>
            </a:r>
            <a:endParaRPr sz="2200" b="1">
              <a:solidFill>
                <a:srgbClr val="404040"/>
              </a:solidFill>
              <a:latin typeface="Open Sans" panose="020B0606030504020204" pitchFamily="34" charset="0"/>
              <a:ea typeface="Open Sans"/>
              <a:cs typeface="Open Sans"/>
              <a:sym typeface="Open Sans"/>
            </a:endParaRPr>
          </a:p>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Non-keyword arguments</a:t>
            </a:r>
            <a:endParaRPr sz="2200">
              <a:solidFill>
                <a:srgbClr val="404040"/>
              </a:solidFill>
              <a:latin typeface="Open Sans" panose="020B0606030504020204" pitchFamily="34" charset="0"/>
              <a:ea typeface="Calibri"/>
              <a:cs typeface="Calibri"/>
              <a:sym typeface="Calibri"/>
            </a:endParaRPr>
          </a:p>
        </p:txBody>
      </p:sp>
      <p:sp>
        <p:nvSpPr>
          <p:cNvPr id="637" name="Google Shape;637;p73"/>
          <p:cNvSpPr/>
          <p:nvPr/>
        </p:nvSpPr>
        <p:spPr>
          <a:xfrm>
            <a:off x="9041221" y="5437179"/>
            <a:ext cx="3602924" cy="1113170"/>
          </a:xfrm>
          <a:prstGeom prst="roundRect">
            <a:avLst>
              <a:gd name="adj" fmla="val 16667"/>
            </a:avLst>
          </a:prstGeom>
          <a:solidFill>
            <a:srgbClr val="D8E2F3"/>
          </a:solidFill>
          <a:ln w="25400" cap="flat" cmpd="sng">
            <a:solidFill>
              <a:srgbClr val="B3C6E7"/>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**kwargs</a:t>
            </a:r>
            <a:endParaRPr sz="2200" b="1">
              <a:solidFill>
                <a:srgbClr val="404040"/>
              </a:solidFill>
              <a:latin typeface="Open Sans" panose="020B0606030504020204" pitchFamily="34" charset="0"/>
              <a:ea typeface="Open Sans"/>
              <a:cs typeface="Open Sans"/>
              <a:sym typeface="Open Sans"/>
            </a:endParaRPr>
          </a:p>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Keyword arguments</a:t>
            </a:r>
            <a:endParaRPr sz="2200">
              <a:solidFill>
                <a:srgbClr val="404040"/>
              </a:solidFill>
              <a:latin typeface="Open Sans" panose="020B0606030504020204" pitchFamily="34" charset="0"/>
              <a:ea typeface="Calibri"/>
              <a:cs typeface="Calibri"/>
              <a:sym typeface="Calibri"/>
            </a:endParaRPr>
          </a:p>
        </p:txBody>
      </p:sp>
      <p:grpSp>
        <p:nvGrpSpPr>
          <p:cNvPr id="638" name="Google Shape;638;p73"/>
          <p:cNvGrpSpPr/>
          <p:nvPr/>
        </p:nvGrpSpPr>
        <p:grpSpPr>
          <a:xfrm>
            <a:off x="1194884" y="7282211"/>
            <a:ext cx="13866235" cy="1281218"/>
            <a:chOff x="2757714" y="7296725"/>
            <a:chExt cx="10522857" cy="1281218"/>
          </a:xfrm>
        </p:grpSpPr>
        <p:sp>
          <p:nvSpPr>
            <p:cNvPr id="639" name="Google Shape;639;p73"/>
            <p:cNvSpPr/>
            <p:nvPr/>
          </p:nvSpPr>
          <p:spPr>
            <a:xfrm>
              <a:off x="2918079" y="7296725"/>
              <a:ext cx="1532100" cy="449100"/>
            </a:xfrm>
            <a:prstGeom prst="roundRect">
              <a:avLst>
                <a:gd name="adj" fmla="val 16667"/>
              </a:avLst>
            </a:prstGeom>
            <a:solidFill>
              <a:srgbClr val="44AAFE"/>
            </a:solidFill>
            <a:ln>
              <a:noFill/>
            </a:ln>
          </p:spPr>
          <p:txBody>
            <a:bodyPr spcFirstLastPara="1" wrap="square" lIns="91422" tIns="91422" rIns="91422" bIns="91422" anchor="ctr" anchorCtr="0">
              <a:noAutofit/>
            </a:bodyPr>
            <a:lstStyle/>
            <a:p>
              <a:pPr>
                <a:buClr>
                  <a:srgbClr val="000000"/>
                </a:buClr>
                <a:buSzPts val="800"/>
              </a:pPr>
              <a:endParaRPr sz="1422">
                <a:solidFill>
                  <a:srgbClr val="000000"/>
                </a:solidFill>
                <a:latin typeface="Arial"/>
                <a:ea typeface="Arial"/>
                <a:cs typeface="Arial"/>
                <a:sym typeface="Arial"/>
              </a:endParaRPr>
            </a:p>
          </p:txBody>
        </p:sp>
        <p:sp>
          <p:nvSpPr>
            <p:cNvPr id="640" name="Google Shape;640;p73"/>
            <p:cNvSpPr txBox="1"/>
            <p:nvPr/>
          </p:nvSpPr>
          <p:spPr>
            <a:xfrm>
              <a:off x="3273283" y="7307825"/>
              <a:ext cx="1100700" cy="274500"/>
            </a:xfrm>
            <a:prstGeom prst="rect">
              <a:avLst/>
            </a:prstGeom>
            <a:noFill/>
            <a:ln>
              <a:noFill/>
            </a:ln>
          </p:spPr>
          <p:txBody>
            <a:bodyPr spcFirstLastPara="1" wrap="square" lIns="91422" tIns="45689" rIns="91422" bIns="45689" anchor="t" anchorCtr="0">
              <a:noAutofit/>
            </a:bodyPr>
            <a:lstStyle/>
            <a:p>
              <a:pPr>
                <a:buClr>
                  <a:srgbClr val="000000"/>
                </a:buClr>
                <a:buSzPts val="1100"/>
              </a:pPr>
              <a:r>
                <a:rPr lang="en" sz="1956" b="1" i="1">
                  <a:solidFill>
                    <a:srgbClr val="FFFFFF"/>
                  </a:solidFill>
                  <a:latin typeface="Open Sans"/>
                  <a:ea typeface="Open Sans"/>
                  <a:cs typeface="Open Sans"/>
                  <a:sym typeface="Open Sans"/>
                </a:rPr>
                <a:t>Note</a:t>
              </a:r>
              <a:endParaRPr sz="1956" b="1" i="1">
                <a:solidFill>
                  <a:srgbClr val="FFFFFF"/>
                </a:solidFill>
                <a:latin typeface="Open Sans"/>
                <a:ea typeface="Open Sans"/>
                <a:cs typeface="Open Sans"/>
                <a:sym typeface="Open Sans"/>
              </a:endParaRPr>
            </a:p>
          </p:txBody>
        </p:sp>
        <p:sp>
          <p:nvSpPr>
            <p:cNvPr id="641" name="Google Shape;641;p73"/>
            <p:cNvSpPr txBox="1"/>
            <p:nvPr/>
          </p:nvSpPr>
          <p:spPr>
            <a:xfrm>
              <a:off x="3144492" y="7877753"/>
              <a:ext cx="10136079" cy="665483"/>
            </a:xfrm>
            <a:prstGeom prst="rect">
              <a:avLst/>
            </a:prstGeom>
            <a:noFill/>
            <a:ln>
              <a:noFill/>
            </a:ln>
          </p:spPr>
          <p:txBody>
            <a:bodyPr spcFirstLastPara="1" wrap="square" lIns="91422" tIns="45689" rIns="91422" bIns="45689" anchor="t"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These notations are used when the number of arguments to be passed to the function is uncertain.</a:t>
              </a:r>
              <a:endParaRPr sz="2200">
                <a:solidFill>
                  <a:srgbClr val="404040"/>
                </a:solidFill>
                <a:latin typeface="Open Sans" panose="020B0606030504020204" pitchFamily="34" charset="0"/>
                <a:ea typeface="Open Sans"/>
                <a:cs typeface="Open Sans"/>
                <a:sym typeface="Open Sans"/>
              </a:endParaRPr>
            </a:p>
          </p:txBody>
        </p:sp>
        <p:sp>
          <p:nvSpPr>
            <p:cNvPr id="642" name="Google Shape;642;p73"/>
            <p:cNvSpPr/>
            <p:nvPr/>
          </p:nvSpPr>
          <p:spPr>
            <a:xfrm>
              <a:off x="2757714" y="7605486"/>
              <a:ext cx="10522857" cy="972457"/>
            </a:xfrm>
            <a:prstGeom prst="roundRect">
              <a:avLst>
                <a:gd name="adj" fmla="val 16667"/>
              </a:avLst>
            </a:prstGeom>
            <a:noFill/>
            <a:ln w="28575" cap="flat" cmpd="sng">
              <a:solidFill>
                <a:srgbClr val="00B0F0"/>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grpSp>
      <p:sp>
        <p:nvSpPr>
          <p:cNvPr id="643" name="Google Shape;643;p73"/>
          <p:cNvSpPr/>
          <p:nvPr/>
        </p:nvSpPr>
        <p:spPr>
          <a:xfrm>
            <a:off x="4622801" y="816324"/>
            <a:ext cx="702873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74"/>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Autofit/>
          </a:bodyPr>
          <a:lstStyle/>
          <a:p>
            <a:r>
              <a:rPr lang="en" sz="2800">
                <a:solidFill>
                  <a:srgbClr val="3F3F3F"/>
                </a:solidFill>
              </a:rPr>
              <a:t>Functions: Arbitrary Arguments</a:t>
            </a:r>
            <a:endParaRPr sz="2800"/>
          </a:p>
        </p:txBody>
      </p:sp>
      <p:sp>
        <p:nvSpPr>
          <p:cNvPr id="649" name="Google Shape;649;p74"/>
          <p:cNvSpPr/>
          <p:nvPr/>
        </p:nvSpPr>
        <p:spPr>
          <a:xfrm>
            <a:off x="2480366" y="1118175"/>
            <a:ext cx="11295269" cy="894523"/>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types of arbitrary arguments are explained below:</a:t>
            </a:r>
            <a:endParaRPr sz="2200">
              <a:solidFill>
                <a:srgbClr val="404040"/>
              </a:solidFill>
              <a:latin typeface="Open Sans" panose="020B0606030504020204" pitchFamily="34" charset="0"/>
              <a:ea typeface="Calibri"/>
              <a:cs typeface="Calibri"/>
              <a:sym typeface="Calibri"/>
            </a:endParaRPr>
          </a:p>
        </p:txBody>
      </p:sp>
      <p:graphicFrame>
        <p:nvGraphicFramePr>
          <p:cNvPr id="650" name="Google Shape;650;p74"/>
          <p:cNvGraphicFramePr/>
          <p:nvPr>
            <p:extLst>
              <p:ext uri="{D42A27DB-BD31-4B8C-83A1-F6EECF244321}">
                <p14:modId xmlns:p14="http://schemas.microsoft.com/office/powerpoint/2010/main" val="3035001658"/>
              </p:ext>
            </p:extLst>
          </p:nvPr>
        </p:nvGraphicFramePr>
        <p:xfrm>
          <a:off x="1901371" y="2223090"/>
          <a:ext cx="12542666" cy="5368637"/>
        </p:xfrm>
        <a:graphic>
          <a:graphicData uri="http://schemas.openxmlformats.org/drawingml/2006/table">
            <a:tbl>
              <a:tblPr>
                <a:noFill/>
              </a:tblPr>
              <a:tblGrid>
                <a:gridCol w="6271333">
                  <a:extLst>
                    <a:ext uri="{9D8B030D-6E8A-4147-A177-3AD203B41FA5}">
                      <a16:colId xmlns:a16="http://schemas.microsoft.com/office/drawing/2014/main" val="20000"/>
                    </a:ext>
                  </a:extLst>
                </a:gridCol>
                <a:gridCol w="6271333">
                  <a:extLst>
                    <a:ext uri="{9D8B030D-6E8A-4147-A177-3AD203B41FA5}">
                      <a16:colId xmlns:a16="http://schemas.microsoft.com/office/drawing/2014/main" val="20001"/>
                    </a:ext>
                  </a:extLst>
                </a:gridCol>
              </a:tblGrid>
              <a:tr h="1461822">
                <a:tc>
                  <a:txBody>
                    <a:bodyPr/>
                    <a:lstStyle/>
                    <a:p>
                      <a:pPr marL="0" marR="0" lvl="0" indent="0" algn="ctr" rtl="0">
                        <a:lnSpc>
                          <a:spcPct val="115000"/>
                        </a:lnSpc>
                        <a:spcBef>
                          <a:spcPts val="0"/>
                        </a:spcBef>
                        <a:spcAft>
                          <a:spcPts val="0"/>
                        </a:spcAft>
                        <a:buClr>
                          <a:schemeClr val="dk1"/>
                        </a:buClr>
                        <a:buSzPts val="1100"/>
                        <a:buFont typeface="Calibri"/>
                        <a:buNone/>
                      </a:pPr>
                      <a:endParaRPr sz="2000" b="0" u="none" strike="noStrike" cap="none">
                        <a:solidFill>
                          <a:schemeClr val="lt1"/>
                        </a:solidFill>
                        <a:latin typeface="Open Sans"/>
                        <a:ea typeface="Open Sans"/>
                        <a:cs typeface="Open Sans"/>
                        <a:sym typeface="Open Sans"/>
                      </a:endParaRPr>
                    </a:p>
                    <a:p>
                      <a:pPr marL="0" marR="0" lvl="0" indent="0" algn="ctr" rtl="0">
                        <a:lnSpc>
                          <a:spcPct val="115000"/>
                        </a:lnSpc>
                        <a:spcBef>
                          <a:spcPts val="600"/>
                        </a:spcBef>
                        <a:spcAft>
                          <a:spcPts val="0"/>
                        </a:spcAft>
                        <a:buClr>
                          <a:srgbClr val="404040"/>
                        </a:buClr>
                        <a:buSzPts val="1200"/>
                        <a:buFont typeface="Open Sans"/>
                        <a:buNone/>
                      </a:pPr>
                      <a:r>
                        <a:rPr lang="en" sz="2200" b="1" u="none" strike="noStrike" cap="none">
                          <a:solidFill>
                            <a:srgbClr val="404040"/>
                          </a:solidFill>
                          <a:latin typeface="Open Sans" panose="020B0606030504020204" pitchFamily="34" charset="0"/>
                          <a:ea typeface="Open Sans"/>
                          <a:cs typeface="Open Sans"/>
                          <a:sym typeface="Open Sans"/>
                        </a:rPr>
                        <a:t>Non-keyword arguments</a:t>
                      </a:r>
                      <a:endParaRPr sz="2200" u="none" strike="noStrike" cap="none">
                        <a:solidFill>
                          <a:srgbClr val="404040"/>
                        </a:solidFill>
                        <a:latin typeface="Open Sans" panose="020B0606030504020204" pitchFamily="34" charset="0"/>
                        <a:ea typeface="Open Sans"/>
                        <a:cs typeface="Open Sans"/>
                        <a:sym typeface="Open Sans"/>
                      </a:endParaRPr>
                    </a:p>
                  </a:txBody>
                  <a:tcPr marL="81156" marR="81156" marT="40622" marB="40622"/>
                </a:tc>
                <a:tc>
                  <a:txBody>
                    <a:bodyPr/>
                    <a:lstStyle/>
                    <a:p>
                      <a:pPr marL="0" marR="0" lvl="0" indent="0" algn="ctr" rtl="0">
                        <a:lnSpc>
                          <a:spcPct val="115000"/>
                        </a:lnSpc>
                        <a:spcBef>
                          <a:spcPts val="0"/>
                        </a:spcBef>
                        <a:spcAft>
                          <a:spcPts val="0"/>
                        </a:spcAft>
                        <a:buClr>
                          <a:srgbClr val="404040"/>
                        </a:buClr>
                        <a:buSzPts val="1200"/>
                        <a:buFont typeface="Open Sans"/>
                        <a:buNone/>
                      </a:pPr>
                      <a:r>
                        <a:rPr lang="en" sz="2200" b="1" u="none" strike="noStrike" cap="none">
                          <a:solidFill>
                            <a:srgbClr val="404040"/>
                          </a:solidFill>
                          <a:latin typeface="Open Sans" panose="020B0606030504020204" pitchFamily="34" charset="0"/>
                          <a:ea typeface="Open Sans"/>
                          <a:cs typeface="Open Sans"/>
                          <a:sym typeface="Open Sans"/>
                        </a:rPr>
                        <a:t>Keyword arguments</a:t>
                      </a:r>
                      <a:endParaRPr sz="2200" u="none" strike="noStrike" cap="none">
                        <a:solidFill>
                          <a:srgbClr val="404040"/>
                        </a:solidFill>
                        <a:latin typeface="Open Sans" panose="020B0606030504020204" pitchFamily="34" charset="0"/>
                        <a:ea typeface="Open Sans"/>
                        <a:cs typeface="Open Sans"/>
                        <a:sym typeface="Open Sans"/>
                      </a:endParaRPr>
                    </a:p>
                  </a:txBody>
                  <a:tcPr marL="144000" marR="81156" marT="40622" marB="108000" anchor="ctr"/>
                </a:tc>
                <a:extLst>
                  <a:ext uri="{0D108BD9-81ED-4DB2-BD59-A6C34878D82A}">
                    <a16:rowId xmlns:a16="http://schemas.microsoft.com/office/drawing/2014/main" val="10000"/>
                  </a:ext>
                </a:extLst>
              </a:tr>
              <a:tr h="1155253">
                <a:tc>
                  <a:txBody>
                    <a:bodyPr/>
                    <a:lstStyle/>
                    <a:p>
                      <a:pPr marL="0" marR="0" lvl="0" indent="0" algn="ctr" rtl="0">
                        <a:lnSpc>
                          <a:spcPct val="115000"/>
                        </a:lnSpc>
                        <a:spcBef>
                          <a:spcPts val="0"/>
                        </a:spcBef>
                        <a:spcAft>
                          <a:spcPts val="0"/>
                        </a:spcAft>
                        <a:buClr>
                          <a:srgbClr val="000000"/>
                        </a:buClr>
                        <a:buSzPts val="1100"/>
                        <a:buFont typeface="Arial"/>
                        <a:buNone/>
                      </a:pPr>
                      <a:r>
                        <a:rPr lang="en" sz="2000" b="0" u="none" strike="noStrike" cap="none">
                          <a:solidFill>
                            <a:srgbClr val="3F3F3F"/>
                          </a:solidFill>
                          <a:latin typeface="Open Sans"/>
                          <a:ea typeface="Open Sans"/>
                          <a:cs typeface="Open Sans"/>
                          <a:sym typeface="Open Sans"/>
                        </a:rPr>
                        <a:t>The symbol * captures a variable number of arguments.</a:t>
                      </a:r>
                      <a:endParaRPr sz="1800" u="none" strike="noStrike" cap="none"/>
                    </a:p>
                  </a:txBody>
                  <a:tcPr marL="81156" marR="81156" marT="40622" marB="40622" anchor="ctr"/>
                </a:tc>
                <a:tc>
                  <a:txBody>
                    <a:bodyPr/>
                    <a:lstStyle/>
                    <a:p>
                      <a:pPr marL="0" marR="0" lvl="0" indent="0" algn="ctr" rtl="0">
                        <a:lnSpc>
                          <a:spcPct val="115000"/>
                        </a:lnSpc>
                        <a:spcBef>
                          <a:spcPts val="0"/>
                        </a:spcBef>
                        <a:spcAft>
                          <a:spcPts val="0"/>
                        </a:spcAft>
                        <a:buClr>
                          <a:srgbClr val="3F3F3F"/>
                        </a:buClr>
                        <a:buSzPts val="1100"/>
                        <a:buFont typeface="Open Sans"/>
                        <a:buNone/>
                      </a:pPr>
                      <a:r>
                        <a:rPr lang="en" sz="2000" b="0" u="none" strike="noStrike" cap="none">
                          <a:solidFill>
                            <a:srgbClr val="3F3F3F"/>
                          </a:solidFill>
                          <a:latin typeface="Open Sans"/>
                          <a:ea typeface="Open Sans"/>
                          <a:cs typeface="Open Sans"/>
                          <a:sym typeface="Open Sans"/>
                        </a:rPr>
                        <a:t>Keyword arguments use the ** symbol. Conventionally, </a:t>
                      </a:r>
                      <a:r>
                        <a:rPr lang="en" sz="2000" b="1" u="none" strike="noStrike" cap="none">
                          <a:solidFill>
                            <a:srgbClr val="3F3F3F"/>
                          </a:solidFill>
                          <a:latin typeface="Open Sans"/>
                          <a:ea typeface="Open Sans"/>
                          <a:cs typeface="Open Sans"/>
                          <a:sym typeface="Open Sans"/>
                        </a:rPr>
                        <a:t>kwargs</a:t>
                      </a:r>
                      <a:r>
                        <a:rPr lang="en" sz="2000" b="0" u="none" strike="noStrike" cap="none">
                          <a:solidFill>
                            <a:srgbClr val="3F3F3F"/>
                          </a:solidFill>
                          <a:latin typeface="Open Sans"/>
                          <a:ea typeface="Open Sans"/>
                          <a:cs typeface="Open Sans"/>
                          <a:sym typeface="Open Sans"/>
                        </a:rPr>
                        <a:t> defines keyword arguments.</a:t>
                      </a:r>
                      <a:endParaRPr sz="1800" u="none" strike="noStrike" cap="none"/>
                    </a:p>
                  </a:txBody>
                  <a:tcPr marL="144000" marR="81156" marT="40622" marB="108000" anchor="ctr"/>
                </a:tc>
                <a:extLst>
                  <a:ext uri="{0D108BD9-81ED-4DB2-BD59-A6C34878D82A}">
                    <a16:rowId xmlns:a16="http://schemas.microsoft.com/office/drawing/2014/main" val="10001"/>
                  </a:ext>
                </a:extLst>
              </a:tr>
              <a:tr h="1320800">
                <a:tc>
                  <a:txBody>
                    <a:bodyPr/>
                    <a:lstStyle/>
                    <a:p>
                      <a:pPr marL="0" marR="0" lvl="0" indent="0" algn="ctr" rtl="0">
                        <a:lnSpc>
                          <a:spcPct val="115000"/>
                        </a:lnSpc>
                        <a:spcBef>
                          <a:spcPts val="0"/>
                        </a:spcBef>
                        <a:spcAft>
                          <a:spcPts val="0"/>
                        </a:spcAft>
                        <a:buClr>
                          <a:srgbClr val="000000"/>
                        </a:buClr>
                        <a:buSzPts val="1100"/>
                        <a:buFont typeface="Arial"/>
                        <a:buNone/>
                      </a:pPr>
                      <a:r>
                        <a:rPr lang="en" sz="2000" b="0" u="none" strike="noStrike" cap="none">
                          <a:solidFill>
                            <a:srgbClr val="3F3F3F"/>
                          </a:solidFill>
                          <a:latin typeface="Open Sans"/>
                          <a:ea typeface="Open Sans"/>
                          <a:cs typeface="Open Sans"/>
                          <a:sym typeface="Open Sans"/>
                        </a:rPr>
                        <a:t>Conventionally, </a:t>
                      </a:r>
                      <a:r>
                        <a:rPr lang="en" sz="2000" b="1" u="none" strike="noStrike" cap="none">
                          <a:solidFill>
                            <a:srgbClr val="3F3F3F"/>
                          </a:solidFill>
                          <a:latin typeface="Open Sans"/>
                          <a:ea typeface="Open Sans"/>
                          <a:cs typeface="Open Sans"/>
                          <a:sym typeface="Open Sans"/>
                        </a:rPr>
                        <a:t>args</a:t>
                      </a:r>
                      <a:r>
                        <a:rPr lang="en" sz="2000" b="0" u="none" strike="noStrike" cap="none">
                          <a:solidFill>
                            <a:srgbClr val="3F3F3F"/>
                          </a:solidFill>
                          <a:latin typeface="Open Sans"/>
                          <a:ea typeface="Open Sans"/>
                          <a:cs typeface="Open Sans"/>
                          <a:sym typeface="Open Sans"/>
                        </a:rPr>
                        <a:t> defines non-keyword arguments.</a:t>
                      </a:r>
                      <a:endParaRPr sz="1800" u="none" strike="noStrike" cap="none"/>
                    </a:p>
                  </a:txBody>
                  <a:tcPr marL="81156" marR="81156" marT="40622" marB="40622" anchor="ctr"/>
                </a:tc>
                <a:tc>
                  <a:txBody>
                    <a:bodyPr/>
                    <a:lstStyle/>
                    <a:p>
                      <a:pPr marL="0" marR="0" lvl="0" indent="0" algn="ctr" rtl="0">
                        <a:lnSpc>
                          <a:spcPct val="115000"/>
                        </a:lnSpc>
                        <a:spcBef>
                          <a:spcPts val="0"/>
                        </a:spcBef>
                        <a:spcAft>
                          <a:spcPts val="0"/>
                        </a:spcAft>
                        <a:buClr>
                          <a:srgbClr val="3F3F3F"/>
                        </a:buClr>
                        <a:buSzPts val="1100"/>
                        <a:buFont typeface="Open Sans"/>
                        <a:buNone/>
                      </a:pPr>
                      <a:r>
                        <a:rPr lang="en" sz="2000" b="0" u="none" strike="noStrike" cap="none">
                          <a:solidFill>
                            <a:srgbClr val="3F3F3F"/>
                          </a:solidFill>
                          <a:latin typeface="Open Sans"/>
                          <a:ea typeface="Open Sans"/>
                          <a:cs typeface="Open Sans"/>
                          <a:sym typeface="Open Sans"/>
                        </a:rPr>
                        <a:t>A keyword argument allows you to name the variable before passing it to the function.</a:t>
                      </a:r>
                      <a:endParaRPr sz="2000" b="0" u="none" strike="noStrike" cap="none">
                        <a:solidFill>
                          <a:srgbClr val="3F3F3F"/>
                        </a:solidFill>
                        <a:latin typeface="Open Sans"/>
                        <a:ea typeface="Open Sans"/>
                        <a:cs typeface="Open Sans"/>
                        <a:sym typeface="Open Sans"/>
                      </a:endParaRPr>
                    </a:p>
                  </a:txBody>
                  <a:tcPr marL="144000" marR="81156" marT="40622" marB="108000" anchor="ctr"/>
                </a:tc>
                <a:extLst>
                  <a:ext uri="{0D108BD9-81ED-4DB2-BD59-A6C34878D82A}">
                    <a16:rowId xmlns:a16="http://schemas.microsoft.com/office/drawing/2014/main" val="10002"/>
                  </a:ext>
                </a:extLst>
              </a:tr>
              <a:tr h="1407867">
                <a:tc>
                  <a:txBody>
                    <a:bodyPr/>
                    <a:lstStyle/>
                    <a:p>
                      <a:pPr marL="0" marR="0" lvl="0" indent="0" algn="ctr" rtl="0">
                        <a:lnSpc>
                          <a:spcPct val="115000"/>
                        </a:lnSpc>
                        <a:spcBef>
                          <a:spcPts val="0"/>
                        </a:spcBef>
                        <a:spcAft>
                          <a:spcPts val="0"/>
                        </a:spcAft>
                        <a:buClr>
                          <a:srgbClr val="3F3F3F"/>
                        </a:buClr>
                        <a:buSzPts val="1100"/>
                        <a:buFont typeface="Open Sans"/>
                        <a:buNone/>
                      </a:pPr>
                      <a:r>
                        <a:rPr lang="en" sz="2000" b="1" u="none" strike="noStrike" cap="none">
                          <a:solidFill>
                            <a:srgbClr val="3F3F3F"/>
                          </a:solidFill>
                          <a:latin typeface="Open Sans"/>
                          <a:ea typeface="Open Sans"/>
                          <a:cs typeface="Open Sans"/>
                          <a:sym typeface="Open Sans"/>
                        </a:rPr>
                        <a:t>he</a:t>
                      </a:r>
                      <a:r>
                        <a:rPr lang="en" sz="2000" b="0" u="none" strike="noStrike" cap="none">
                          <a:solidFill>
                            <a:srgbClr val="3F3F3F"/>
                          </a:solidFill>
                          <a:latin typeface="Open Sans"/>
                          <a:ea typeface="Open Sans"/>
                          <a:cs typeface="Open Sans"/>
                          <a:sym typeface="Open Sans"/>
                        </a:rPr>
                        <a:t> function unpacks these arguments as a list.</a:t>
                      </a:r>
                      <a:endParaRPr sz="1800" u="none" strike="noStrike" cap="none"/>
                    </a:p>
                  </a:txBody>
                  <a:tcPr marL="81156" marR="81156" marT="40622" marB="40622" anchor="ctr"/>
                </a:tc>
                <a:tc>
                  <a:txBody>
                    <a:bodyPr/>
                    <a:lstStyle/>
                    <a:p>
                      <a:pPr marL="0" marR="0" lvl="0" indent="0" algn="ctr" rtl="0">
                        <a:lnSpc>
                          <a:spcPct val="115000"/>
                        </a:lnSpc>
                        <a:spcBef>
                          <a:spcPts val="0"/>
                        </a:spcBef>
                        <a:spcAft>
                          <a:spcPts val="0"/>
                        </a:spcAft>
                        <a:buClr>
                          <a:srgbClr val="3F3F3F"/>
                        </a:buClr>
                        <a:buSzPts val="1100"/>
                        <a:buFont typeface="Open Sans"/>
                        <a:buNone/>
                      </a:pPr>
                      <a:r>
                        <a:rPr lang="en" sz="2000" b="0" u="none" strike="noStrike" cap="none">
                          <a:solidFill>
                            <a:srgbClr val="3F3F3F"/>
                          </a:solidFill>
                          <a:latin typeface="Open Sans"/>
                          <a:ea typeface="Open Sans"/>
                          <a:cs typeface="Open Sans"/>
                          <a:sym typeface="Open Sans"/>
                        </a:rPr>
                        <a:t>Keyword arguments function like a dictionary, mapping each value to its keyword.</a:t>
                      </a:r>
                      <a:endParaRPr sz="1800" u="none" strike="noStrike" cap="none"/>
                    </a:p>
                  </a:txBody>
                  <a:tcPr marL="144000" marR="81156" marT="40622" marB="108000" anchor="ctr"/>
                </a:tc>
                <a:extLst>
                  <a:ext uri="{0D108BD9-81ED-4DB2-BD59-A6C34878D82A}">
                    <a16:rowId xmlns:a16="http://schemas.microsoft.com/office/drawing/2014/main" val="10003"/>
                  </a:ext>
                </a:extLst>
              </a:tr>
            </a:tbl>
          </a:graphicData>
        </a:graphic>
      </p:graphicFrame>
      <p:sp>
        <p:nvSpPr>
          <p:cNvPr id="651" name="Google Shape;651;p74"/>
          <p:cNvSpPr/>
          <p:nvPr/>
        </p:nvSpPr>
        <p:spPr>
          <a:xfrm>
            <a:off x="4622801" y="816324"/>
            <a:ext cx="702873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38185-5DD1-B584-F112-EDF711A1089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FC3EB8C-8D74-9D03-21E3-03A8AAB00046}"/>
              </a:ext>
            </a:extLst>
          </p:cNvPr>
          <p:cNvSpPr>
            <a:spLocks noGrp="1"/>
          </p:cNvSpPr>
          <p:nvPr>
            <p:ph type="title"/>
          </p:nvPr>
        </p:nvSpPr>
        <p:spPr>
          <a:xfrm>
            <a:off x="2421576" y="329928"/>
            <a:ext cx="9696532" cy="646426"/>
          </a:xfrm>
        </p:spPr>
        <p:txBody>
          <a:bodyPr/>
          <a:lstStyle/>
          <a:p>
            <a:r>
              <a:rPr lang="en"/>
              <a:t>Implementing  Arbitrary Arguments</a:t>
            </a:r>
            <a:endParaRPr lang="en-US">
              <a:latin typeface="+mn-lt"/>
            </a:endParaRPr>
          </a:p>
        </p:txBody>
      </p:sp>
      <p:sp>
        <p:nvSpPr>
          <p:cNvPr id="4" name="Text Placeholder 3">
            <a:extLst>
              <a:ext uri="{FF2B5EF4-FFF2-40B4-BE49-F238E27FC236}">
                <a16:creationId xmlns:a16="http://schemas.microsoft.com/office/drawing/2014/main" id="{1B7E678E-2B5C-944B-9E39-D2B60A970F4C}"/>
              </a:ext>
            </a:extLst>
          </p:cNvPr>
          <p:cNvSpPr>
            <a:spLocks noGrp="1"/>
          </p:cNvSpPr>
          <p:nvPr>
            <p:ph type="body" sz="quarter" idx="11"/>
          </p:nvPr>
        </p:nvSpPr>
        <p:spPr>
          <a:xfrm>
            <a:off x="1279501" y="2556374"/>
            <a:ext cx="13696999" cy="1186286"/>
          </a:xfrm>
        </p:spPr>
        <p:txBody>
          <a:bodyPr>
            <a:noAutofit/>
          </a:bodyPr>
          <a:lstStyle/>
          <a:p>
            <a:pPr>
              <a:lnSpc>
                <a:spcPct val="115000"/>
              </a:lnSpc>
            </a:pPr>
            <a:r>
              <a:rPr lang="en-US" b="1"/>
              <a:t>Overview:</a:t>
            </a:r>
          </a:p>
          <a:p>
            <a:pPr>
              <a:lnSpc>
                <a:spcPct val="115000"/>
              </a:lnSpc>
            </a:pPr>
            <a:endParaRPr lang="en-US" b="1"/>
          </a:p>
          <a:p>
            <a:pPr>
              <a:lnSpc>
                <a:spcPct val="115000"/>
              </a:lnSpc>
            </a:pPr>
            <a:r>
              <a:rPr lang="en-US">
                <a:solidFill>
                  <a:srgbClr val="404040"/>
                </a:solidFill>
              </a:rPr>
              <a:t>This demonstration covers using arbitrary arguments in Python functions. You will learn how to define functions that accept a variable number of arguments, pass multiple arguments dynamically, and call functions to display results.</a:t>
            </a:r>
            <a:endParaRPr lang="en-US" b="1">
              <a:solidFill>
                <a:srgbClr val="404040"/>
              </a:solidFill>
            </a:endParaRPr>
          </a:p>
        </p:txBody>
      </p:sp>
      <p:sp>
        <p:nvSpPr>
          <p:cNvPr id="5" name="Text Placeholder 4">
            <a:extLst>
              <a:ext uri="{FF2B5EF4-FFF2-40B4-BE49-F238E27FC236}">
                <a16:creationId xmlns:a16="http://schemas.microsoft.com/office/drawing/2014/main" id="{EAC75D1F-1448-A9EF-F96A-F3CF00A9DBFD}"/>
              </a:ext>
            </a:extLst>
          </p:cNvPr>
          <p:cNvSpPr>
            <a:spLocks noGrp="1"/>
          </p:cNvSpPr>
          <p:nvPr>
            <p:ph type="body" sz="quarter" idx="14"/>
          </p:nvPr>
        </p:nvSpPr>
        <p:spPr>
          <a:xfrm>
            <a:off x="13416914" y="1793560"/>
            <a:ext cx="565786" cy="574675"/>
          </a:xfrm>
        </p:spPr>
        <p:txBody>
          <a:bodyPr/>
          <a:lstStyle/>
          <a:p>
            <a:r>
              <a:rPr lang="en-IN"/>
              <a:t>05</a:t>
            </a:r>
          </a:p>
        </p:txBody>
      </p:sp>
      <p:sp>
        <p:nvSpPr>
          <p:cNvPr id="2" name="Text Placeholder 3">
            <a:extLst>
              <a:ext uri="{FF2B5EF4-FFF2-40B4-BE49-F238E27FC236}">
                <a16:creationId xmlns:a16="http://schemas.microsoft.com/office/drawing/2014/main" id="{F7F98938-F23F-9C70-BE25-EAF92B056F91}"/>
              </a:ext>
            </a:extLst>
          </p:cNvPr>
          <p:cNvSpPr txBox="1">
            <a:spLocks/>
          </p:cNvSpPr>
          <p:nvPr/>
        </p:nvSpPr>
        <p:spPr>
          <a:xfrm>
            <a:off x="2038804" y="6885920"/>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 to perform step-by-step execution.</a:t>
            </a:r>
          </a:p>
        </p:txBody>
      </p:sp>
      <p:sp>
        <p:nvSpPr>
          <p:cNvPr id="3" name="Rectangle: Rounded Corners 2">
            <a:extLst>
              <a:ext uri="{FF2B5EF4-FFF2-40B4-BE49-F238E27FC236}">
                <a16:creationId xmlns:a16="http://schemas.microsoft.com/office/drawing/2014/main" id="{1F0AE58B-1F9C-7D8C-809A-84E0846004DD}"/>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CA5CDCD6-D8DD-78FD-5B4B-1FAF165B1B0E}"/>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7CE27CBA-B4CA-5C3C-692C-C3FB2925C58A}"/>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Tree>
    <p:custDataLst>
      <p:tags r:id="rId1"/>
    </p:custDataLst>
    <p:extLst>
      <p:ext uri="{BB962C8B-B14F-4D97-AF65-F5344CB8AC3E}">
        <p14:creationId xmlns:p14="http://schemas.microsoft.com/office/powerpoint/2010/main" val="1334461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6"/>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i="1"/>
              <a:t>return</a:t>
            </a:r>
            <a:r>
              <a:rPr lang="en" sz="2800"/>
              <a:t> Statement</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92BC7-26FA-78AB-7950-8085B6D3F25A}"/>
              </a:ext>
            </a:extLst>
          </p:cNvPr>
          <p:cNvSpPr>
            <a:spLocks noGrp="1"/>
          </p:cNvSpPr>
          <p:nvPr>
            <p:ph type="body" idx="10"/>
          </p:nvPr>
        </p:nvSpPr>
        <p:spPr>
          <a:xfrm>
            <a:off x="653386" y="4114800"/>
            <a:ext cx="7835706" cy="914400"/>
          </a:xfrm>
        </p:spPr>
        <p:txBody>
          <a:bodyPr/>
          <a:lstStyle/>
          <a:p>
            <a:r>
              <a:rPr lang="en-US"/>
              <a:t>Functions, OOPs, and File and Error Handling</a:t>
            </a:r>
            <a:endParaRPr lang="en-IN"/>
          </a:p>
        </p:txBody>
      </p:sp>
    </p:spTree>
    <p:custDataLst>
      <p:tags r:id="rId1"/>
    </p:custDataLst>
    <p:extLst>
      <p:ext uri="{BB962C8B-B14F-4D97-AF65-F5344CB8AC3E}">
        <p14:creationId xmlns:p14="http://schemas.microsoft.com/office/powerpoint/2010/main" val="71029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7"/>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Functions: </a:t>
            </a:r>
            <a:r>
              <a:rPr lang="en" sz="2800" b="1" i="1">
                <a:solidFill>
                  <a:srgbClr val="3F3F3F"/>
                </a:solidFill>
                <a:latin typeface="Open Sans"/>
                <a:ea typeface="Open Sans"/>
                <a:cs typeface="Open Sans"/>
                <a:sym typeface="Open Sans"/>
              </a:rPr>
              <a:t>return</a:t>
            </a:r>
            <a:r>
              <a:rPr lang="en" sz="2800" b="1">
                <a:solidFill>
                  <a:srgbClr val="3F3F3F"/>
                </a:solidFill>
                <a:latin typeface="Open Sans"/>
                <a:ea typeface="Open Sans"/>
                <a:cs typeface="Open Sans"/>
                <a:sym typeface="Open Sans"/>
              </a:rPr>
              <a:t> Statement</a:t>
            </a:r>
            <a:endParaRPr sz="2800" b="1">
              <a:solidFill>
                <a:srgbClr val="3F3F3F"/>
              </a:solidFill>
              <a:latin typeface="Open Sans"/>
              <a:ea typeface="Open Sans"/>
              <a:cs typeface="Open Sans"/>
              <a:sym typeface="Open Sans"/>
            </a:endParaRPr>
          </a:p>
        </p:txBody>
      </p:sp>
      <p:sp>
        <p:nvSpPr>
          <p:cNvPr id="675" name="Google Shape;675;p77"/>
          <p:cNvSpPr/>
          <p:nvPr/>
        </p:nvSpPr>
        <p:spPr>
          <a:xfrm>
            <a:off x="2464273" y="1169978"/>
            <a:ext cx="11295269" cy="894523"/>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a:t>
            </a:r>
            <a:r>
              <a:rPr lang="en" sz="2200" i="1">
                <a:solidFill>
                  <a:srgbClr val="404040"/>
                </a:solidFill>
                <a:latin typeface="Open Sans" panose="020B0606030504020204" pitchFamily="34" charset="0"/>
                <a:ea typeface="Open Sans"/>
                <a:cs typeface="Open Sans"/>
                <a:sym typeface="Open Sans"/>
              </a:rPr>
              <a:t>return</a:t>
            </a:r>
            <a:r>
              <a:rPr lang="en" sz="2200">
                <a:solidFill>
                  <a:srgbClr val="404040"/>
                </a:solidFill>
                <a:latin typeface="Open Sans" panose="020B0606030504020204" pitchFamily="34" charset="0"/>
                <a:ea typeface="Open Sans"/>
                <a:cs typeface="Open Sans"/>
                <a:sym typeface="Open Sans"/>
              </a:rPr>
              <a:t> keyword passes values back to the function call. </a:t>
            </a:r>
            <a:endParaRPr sz="2200">
              <a:solidFill>
                <a:srgbClr val="404040"/>
              </a:solidFill>
              <a:latin typeface="Open Sans" panose="020B0606030504020204" pitchFamily="34" charset="0"/>
              <a:ea typeface="Calibri"/>
              <a:cs typeface="Calibri"/>
              <a:sym typeface="Calibri"/>
            </a:endParaRPr>
          </a:p>
        </p:txBody>
      </p:sp>
      <p:sp>
        <p:nvSpPr>
          <p:cNvPr id="676" name="Google Shape;676;p77"/>
          <p:cNvSpPr/>
          <p:nvPr/>
        </p:nvSpPr>
        <p:spPr>
          <a:xfrm>
            <a:off x="1865698" y="2807059"/>
            <a:ext cx="4941753" cy="1557200"/>
          </a:xfrm>
          <a:prstGeom prst="roundRect">
            <a:avLst>
              <a:gd name="adj" fmla="val 16667"/>
            </a:avLst>
          </a:prstGeom>
          <a:solidFill>
            <a:srgbClr val="DDEAF6"/>
          </a:solidFill>
          <a:ln w="12700" cap="flat" cmpd="sng">
            <a:solidFill>
              <a:srgbClr val="BBD6EE"/>
            </a:solidFill>
            <a:prstDash val="solid"/>
            <a:miter lim="800000"/>
            <a:headEnd type="none" w="sm" len="sm"/>
            <a:tailEnd type="none" w="sm" len="sm"/>
          </a:ln>
        </p:spPr>
        <p:txBody>
          <a:bodyPr spcFirstLastPara="1" wrap="square" lIns="714133" tIns="26667" rIns="660844" bIns="26667" anchor="ctr"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sp>
        <p:nvSpPr>
          <p:cNvPr id="677" name="Google Shape;677;p77"/>
          <p:cNvSpPr/>
          <p:nvPr/>
        </p:nvSpPr>
        <p:spPr>
          <a:xfrm>
            <a:off x="2307771" y="3016587"/>
            <a:ext cx="3944476" cy="1166937"/>
          </a:xfrm>
          <a:prstGeom prst="roundRect">
            <a:avLst>
              <a:gd name="adj" fmla="val 16667"/>
            </a:avLst>
          </a:prstGeom>
          <a:solidFill>
            <a:srgbClr val="DDEAF6"/>
          </a:solidFill>
          <a:ln>
            <a:noFill/>
          </a:ln>
        </p:spPr>
        <p:txBody>
          <a:bodyPr spcFirstLastPara="1" wrap="square" lIns="91422" tIns="45689" rIns="0" bIns="45689" anchor="ctr" anchorCtr="0">
            <a:noAutofit/>
          </a:bodyPr>
          <a:lstStyle/>
          <a:p>
            <a:pPr algn="ctr">
              <a:lnSpc>
                <a:spcPct val="115000"/>
              </a:lnSpc>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If the </a:t>
            </a:r>
            <a:r>
              <a:rPr lang="en" sz="2200" i="1">
                <a:solidFill>
                  <a:srgbClr val="404040"/>
                </a:solidFill>
                <a:latin typeface="Open Sans" panose="020B0606030504020204" pitchFamily="34" charset="0"/>
                <a:ea typeface="Open Sans"/>
                <a:cs typeface="Open Sans"/>
                <a:sym typeface="Open Sans"/>
              </a:rPr>
              <a:t>return</a:t>
            </a:r>
            <a:r>
              <a:rPr lang="en" sz="2200">
                <a:solidFill>
                  <a:srgbClr val="404040"/>
                </a:solidFill>
                <a:latin typeface="Open Sans" panose="020B0606030504020204" pitchFamily="34" charset="0"/>
                <a:ea typeface="Open Sans"/>
                <a:cs typeface="Open Sans"/>
                <a:sym typeface="Open Sans"/>
              </a:rPr>
              <a:t> statement is not used, Python returns </a:t>
            </a:r>
            <a:r>
              <a:rPr lang="en" sz="2200" i="1">
                <a:solidFill>
                  <a:srgbClr val="404040"/>
                </a:solidFill>
                <a:latin typeface="Open Sans" panose="020B0606030504020204" pitchFamily="34" charset="0"/>
                <a:ea typeface="Open Sans"/>
                <a:cs typeface="Open Sans"/>
                <a:sym typeface="Open Sans"/>
              </a:rPr>
              <a:t>None</a:t>
            </a:r>
            <a:r>
              <a:rPr lang="en" sz="2200">
                <a:solidFill>
                  <a:srgbClr val="404040"/>
                </a:solidFill>
                <a:latin typeface="Open Sans" panose="020B0606030504020204" pitchFamily="34" charset="0"/>
                <a:ea typeface="Open Sans"/>
                <a:cs typeface="Open Sans"/>
                <a:sym typeface="Open Sans"/>
              </a:rPr>
              <a:t> by default.</a:t>
            </a:r>
            <a:endParaRPr sz="2200">
              <a:solidFill>
                <a:srgbClr val="404040"/>
              </a:solidFill>
              <a:latin typeface="Open Sans" panose="020B0606030504020204" pitchFamily="34" charset="0"/>
              <a:ea typeface="Arial"/>
              <a:cs typeface="Arial"/>
              <a:sym typeface="Arial"/>
            </a:endParaRPr>
          </a:p>
        </p:txBody>
      </p:sp>
      <p:sp>
        <p:nvSpPr>
          <p:cNvPr id="678" name="Google Shape;678;p77"/>
          <p:cNvSpPr/>
          <p:nvPr/>
        </p:nvSpPr>
        <p:spPr>
          <a:xfrm>
            <a:off x="9820445" y="2914638"/>
            <a:ext cx="5201844" cy="1557198"/>
          </a:xfrm>
          <a:prstGeom prst="roundRect">
            <a:avLst>
              <a:gd name="adj" fmla="val 16667"/>
            </a:avLst>
          </a:prstGeom>
          <a:solidFill>
            <a:srgbClr val="DDEAF6"/>
          </a:solidFill>
          <a:ln w="12700" cap="flat" cmpd="sng">
            <a:solidFill>
              <a:srgbClr val="BBD6EE"/>
            </a:solidFill>
            <a:prstDash val="solid"/>
            <a:miter lim="800000"/>
            <a:headEnd type="none" w="sm" len="sm"/>
            <a:tailEnd type="none" w="sm" len="sm"/>
          </a:ln>
        </p:spPr>
        <p:txBody>
          <a:bodyPr spcFirstLastPara="1" wrap="square" lIns="714133" tIns="26667" rIns="660844" bIns="26667" anchor="ctr"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sp>
        <p:nvSpPr>
          <p:cNvPr id="679" name="Google Shape;679;p77"/>
          <p:cNvSpPr/>
          <p:nvPr/>
        </p:nvSpPr>
        <p:spPr>
          <a:xfrm>
            <a:off x="10170682" y="3024701"/>
            <a:ext cx="4564620" cy="1166935"/>
          </a:xfrm>
          <a:prstGeom prst="roundRect">
            <a:avLst>
              <a:gd name="adj" fmla="val 16667"/>
            </a:avLst>
          </a:prstGeom>
          <a:solidFill>
            <a:srgbClr val="DDEAF6"/>
          </a:solidFill>
          <a:ln>
            <a:noFill/>
          </a:ln>
        </p:spPr>
        <p:txBody>
          <a:bodyPr spcFirstLastPara="1" wrap="square" lIns="0" tIns="45689" rIns="91422" bIns="45689" anchor="ctr" anchorCtr="0">
            <a:noAutofit/>
          </a:bodyPr>
          <a:lstStyle/>
          <a:p>
            <a:pPr algn="ctr">
              <a:lnSpc>
                <a:spcPct val="115000"/>
              </a:lnSpc>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After the </a:t>
            </a:r>
            <a:r>
              <a:rPr lang="en" sz="2200" i="1">
                <a:solidFill>
                  <a:srgbClr val="404040"/>
                </a:solidFill>
                <a:latin typeface="Open Sans" panose="020B0606030504020204" pitchFamily="34" charset="0"/>
                <a:ea typeface="Open Sans"/>
                <a:cs typeface="Open Sans"/>
                <a:sym typeface="Open Sans"/>
              </a:rPr>
              <a:t>return </a:t>
            </a:r>
            <a:r>
              <a:rPr lang="en" sz="2200">
                <a:solidFill>
                  <a:srgbClr val="404040"/>
                </a:solidFill>
                <a:latin typeface="Open Sans" panose="020B0606030504020204" pitchFamily="34" charset="0"/>
                <a:ea typeface="Open Sans"/>
                <a:cs typeface="Open Sans"/>
                <a:sym typeface="Open Sans"/>
              </a:rPr>
              <a:t>statement is executed, no further statements of the function are executed.</a:t>
            </a:r>
            <a:endParaRPr sz="2200">
              <a:solidFill>
                <a:srgbClr val="404040"/>
              </a:solidFill>
              <a:latin typeface="Open Sans" panose="020B0606030504020204" pitchFamily="34" charset="0"/>
              <a:ea typeface="Arial"/>
              <a:cs typeface="Arial"/>
              <a:sym typeface="Arial"/>
            </a:endParaRPr>
          </a:p>
        </p:txBody>
      </p:sp>
      <p:sp>
        <p:nvSpPr>
          <p:cNvPr id="680" name="Google Shape;680;p77"/>
          <p:cNvSpPr/>
          <p:nvPr/>
        </p:nvSpPr>
        <p:spPr>
          <a:xfrm>
            <a:off x="6053428" y="6079270"/>
            <a:ext cx="5023936" cy="1557200"/>
          </a:xfrm>
          <a:prstGeom prst="roundRect">
            <a:avLst>
              <a:gd name="adj" fmla="val 16667"/>
            </a:avLst>
          </a:prstGeom>
          <a:solidFill>
            <a:srgbClr val="DDEAF6"/>
          </a:solidFill>
          <a:ln w="12700" cap="flat" cmpd="sng">
            <a:solidFill>
              <a:srgbClr val="BBD6EE"/>
            </a:solidFill>
            <a:prstDash val="solid"/>
            <a:miter lim="800000"/>
            <a:headEnd type="none" w="sm" len="sm"/>
            <a:tailEnd type="none" w="sm" len="sm"/>
          </a:ln>
        </p:spPr>
        <p:txBody>
          <a:bodyPr spcFirstLastPara="1" wrap="square" lIns="714133" tIns="26667" rIns="660844" bIns="26667" anchor="ctr"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sp>
        <p:nvSpPr>
          <p:cNvPr id="681" name="Google Shape;681;p77"/>
          <p:cNvSpPr/>
          <p:nvPr/>
        </p:nvSpPr>
        <p:spPr>
          <a:xfrm>
            <a:off x="6228084" y="6212253"/>
            <a:ext cx="4646338" cy="1159918"/>
          </a:xfrm>
          <a:prstGeom prst="roundRect">
            <a:avLst>
              <a:gd name="adj" fmla="val 16667"/>
            </a:avLst>
          </a:prstGeom>
          <a:solidFill>
            <a:srgbClr val="DDEAF6"/>
          </a:solidFill>
          <a:ln>
            <a:noFill/>
          </a:ln>
        </p:spPr>
        <p:txBody>
          <a:bodyPr spcFirstLastPara="1" wrap="square" lIns="0" tIns="45689" rIns="91422" bIns="45689" anchor="ctr" anchorCtr="0">
            <a:noAutofit/>
          </a:bodyPr>
          <a:lstStyle/>
          <a:p>
            <a:pPr algn="ctr">
              <a:lnSpc>
                <a:spcPct val="115000"/>
              </a:lnSpc>
              <a:spcBef>
                <a:spcPts val="1067"/>
              </a:spcBef>
              <a:buClr>
                <a:srgbClr val="3F3F3F"/>
              </a:buClr>
              <a:buSzPts val="1200"/>
            </a:pPr>
            <a:r>
              <a:rPr lang="en" sz="2200">
                <a:solidFill>
                  <a:srgbClr val="404040"/>
                </a:solidFill>
                <a:latin typeface="Open Sans" panose="020B0606030504020204" pitchFamily="34" charset="0"/>
                <a:ea typeface="Open Sans"/>
                <a:cs typeface="Open Sans"/>
                <a:sym typeface="Open Sans"/>
              </a:rPr>
              <a:t>A function can return none</a:t>
            </a:r>
            <a:r>
              <a:rPr lang="en" sz="2200" i="1">
                <a:solidFill>
                  <a:srgbClr val="404040"/>
                </a:solidFill>
                <a:latin typeface="Open Sans" panose="020B0606030504020204" pitchFamily="34" charset="0"/>
                <a:ea typeface="Open Sans"/>
                <a:cs typeface="Open Sans"/>
                <a:sym typeface="Open Sans"/>
              </a:rPr>
              <a:t>, </a:t>
            </a:r>
            <a:r>
              <a:rPr lang="en" sz="2200">
                <a:solidFill>
                  <a:srgbClr val="404040"/>
                </a:solidFill>
                <a:latin typeface="Open Sans" panose="020B0606030504020204" pitchFamily="34" charset="0"/>
                <a:ea typeface="Open Sans"/>
                <a:cs typeface="Open Sans"/>
                <a:sym typeface="Open Sans"/>
              </a:rPr>
              <a:t>multiple values, or data objects.</a:t>
            </a:r>
            <a:endParaRPr sz="2200">
              <a:solidFill>
                <a:srgbClr val="404040"/>
              </a:solidFill>
              <a:latin typeface="Open Sans" panose="020B0606030504020204" pitchFamily="34" charset="0"/>
              <a:ea typeface="Calibri"/>
              <a:cs typeface="Calibri"/>
              <a:sym typeface="Calibri"/>
            </a:endParaRPr>
          </a:p>
        </p:txBody>
      </p:sp>
      <p:grpSp>
        <p:nvGrpSpPr>
          <p:cNvPr id="682" name="Google Shape;682;p77"/>
          <p:cNvGrpSpPr/>
          <p:nvPr/>
        </p:nvGrpSpPr>
        <p:grpSpPr>
          <a:xfrm>
            <a:off x="6920499" y="3479230"/>
            <a:ext cx="1358800" cy="1116569"/>
            <a:chOff x="6390640" y="2221883"/>
            <a:chExt cx="1679616" cy="1380194"/>
          </a:xfrm>
        </p:grpSpPr>
        <p:sp>
          <p:nvSpPr>
            <p:cNvPr id="683" name="Google Shape;683;p77"/>
            <p:cNvSpPr/>
            <p:nvPr/>
          </p:nvSpPr>
          <p:spPr>
            <a:xfrm>
              <a:off x="689944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A8D08C"/>
            </a:solidFill>
            <a:ln w="12700" cap="flat" cmpd="sng">
              <a:solidFill>
                <a:schemeClr val="lt1"/>
              </a:solidFill>
              <a:prstDash val="solid"/>
              <a:miter lim="800000"/>
              <a:headEnd type="none" w="sm" len="sm"/>
              <a:tailEnd type="none" w="sm" len="sm"/>
            </a:ln>
          </p:spPr>
          <p:txBody>
            <a:bodyPr spcFirstLastPara="1" wrap="square" lIns="91422" tIns="45689" rIns="91422" bIns="45689" anchor="ctr" anchorCtr="0">
              <a:noAutofit/>
            </a:bodyPr>
            <a:lstStyle/>
            <a:p>
              <a:pPr algn="ctr">
                <a:lnSpc>
                  <a:spcPct val="115000"/>
                </a:lnSpc>
                <a:spcBef>
                  <a:spcPts val="1067"/>
                </a:spcBef>
                <a:buClr>
                  <a:srgbClr val="000000"/>
                </a:buClr>
                <a:buSzPts val="1100"/>
              </a:pPr>
              <a:endParaRPr sz="2133">
                <a:solidFill>
                  <a:srgbClr val="3F3F3F"/>
                </a:solidFill>
                <a:latin typeface="Open Sans"/>
                <a:ea typeface="Open Sans"/>
                <a:cs typeface="Open Sans"/>
                <a:sym typeface="Open Sans"/>
              </a:endParaRPr>
            </a:p>
          </p:txBody>
        </p:sp>
        <p:cxnSp>
          <p:nvCxnSpPr>
            <p:cNvPr id="684" name="Google Shape;684;p77"/>
            <p:cNvCxnSpPr/>
            <p:nvPr/>
          </p:nvCxnSpPr>
          <p:spPr>
            <a:xfrm rot="10800000">
              <a:off x="6390640" y="2221883"/>
              <a:ext cx="524042" cy="327921"/>
            </a:xfrm>
            <a:prstGeom prst="straightConnector1">
              <a:avLst/>
            </a:prstGeom>
            <a:noFill/>
            <a:ln w="9525" cap="flat" cmpd="sng">
              <a:solidFill>
                <a:srgbClr val="BFBFBF"/>
              </a:solidFill>
              <a:prstDash val="solid"/>
              <a:miter lim="800000"/>
              <a:headEnd type="none" w="sm" len="sm"/>
              <a:tailEnd type="oval" w="med" len="med"/>
            </a:ln>
          </p:spPr>
        </p:cxnSp>
      </p:grpSp>
      <p:grpSp>
        <p:nvGrpSpPr>
          <p:cNvPr id="685" name="Google Shape;685;p77"/>
          <p:cNvGrpSpPr/>
          <p:nvPr/>
        </p:nvGrpSpPr>
        <p:grpSpPr>
          <a:xfrm>
            <a:off x="8355072" y="3491560"/>
            <a:ext cx="1347335" cy="1104240"/>
            <a:chOff x="8163922" y="2237123"/>
            <a:chExt cx="1665445" cy="1364954"/>
          </a:xfrm>
        </p:grpSpPr>
        <p:sp>
          <p:nvSpPr>
            <p:cNvPr id="686" name="Google Shape;686;p77"/>
            <p:cNvSpPr/>
            <p:nvPr/>
          </p:nvSpPr>
          <p:spPr>
            <a:xfrm>
              <a:off x="816392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A8D08C"/>
            </a:solidFill>
            <a:ln w="12700" cap="flat" cmpd="sng">
              <a:solidFill>
                <a:schemeClr val="lt1"/>
              </a:solidFill>
              <a:prstDash val="solid"/>
              <a:miter lim="800000"/>
              <a:headEnd type="none" w="sm" len="sm"/>
              <a:tailEnd type="none" w="sm" len="sm"/>
            </a:ln>
          </p:spPr>
          <p:txBody>
            <a:bodyPr spcFirstLastPara="1" wrap="square" lIns="91422" tIns="45689" rIns="91422" bIns="45689" anchor="ctr" anchorCtr="0">
              <a:noAutofit/>
            </a:bodyPr>
            <a:lstStyle/>
            <a:p>
              <a:pPr algn="ctr">
                <a:lnSpc>
                  <a:spcPct val="115000"/>
                </a:lnSpc>
                <a:spcBef>
                  <a:spcPts val="1067"/>
                </a:spcBef>
                <a:buClr>
                  <a:srgbClr val="000000"/>
                </a:buClr>
                <a:buSzPts val="1100"/>
              </a:pPr>
              <a:endParaRPr sz="2133">
                <a:solidFill>
                  <a:srgbClr val="3F3F3F"/>
                </a:solidFill>
                <a:latin typeface="Open Sans"/>
                <a:ea typeface="Open Sans"/>
                <a:cs typeface="Open Sans"/>
                <a:sym typeface="Open Sans"/>
              </a:endParaRPr>
            </a:p>
          </p:txBody>
        </p:sp>
        <p:cxnSp>
          <p:nvCxnSpPr>
            <p:cNvPr id="687" name="Google Shape;687;p77"/>
            <p:cNvCxnSpPr/>
            <p:nvPr/>
          </p:nvCxnSpPr>
          <p:spPr>
            <a:xfrm flipH="1">
              <a:off x="9323948" y="2237123"/>
              <a:ext cx="505419" cy="316653"/>
            </a:xfrm>
            <a:prstGeom prst="straightConnector1">
              <a:avLst/>
            </a:prstGeom>
            <a:noFill/>
            <a:ln w="9525" cap="flat" cmpd="sng">
              <a:solidFill>
                <a:srgbClr val="BFBFBF"/>
              </a:solidFill>
              <a:prstDash val="solid"/>
              <a:miter lim="800000"/>
              <a:headEnd type="oval" w="med" len="med"/>
              <a:tailEnd type="none" w="sm" len="sm"/>
            </a:ln>
          </p:spPr>
        </p:cxnSp>
      </p:grpSp>
      <p:grpSp>
        <p:nvGrpSpPr>
          <p:cNvPr id="688" name="Google Shape;688;p77"/>
          <p:cNvGrpSpPr/>
          <p:nvPr/>
        </p:nvGrpSpPr>
        <p:grpSpPr>
          <a:xfrm>
            <a:off x="7841632" y="4431187"/>
            <a:ext cx="947182" cy="1528652"/>
            <a:chOff x="7529259" y="3398598"/>
            <a:chExt cx="1170814" cy="1889572"/>
          </a:xfrm>
        </p:grpSpPr>
        <p:sp>
          <p:nvSpPr>
            <p:cNvPr id="689" name="Google Shape;689;p77"/>
            <p:cNvSpPr/>
            <p:nvPr/>
          </p:nvSpPr>
          <p:spPr>
            <a:xfrm>
              <a:off x="7529259" y="3398598"/>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A8D08C"/>
            </a:solidFill>
            <a:ln w="12700" cap="flat" cmpd="sng">
              <a:solidFill>
                <a:schemeClr val="lt1"/>
              </a:solidFill>
              <a:prstDash val="solid"/>
              <a:miter lim="800000"/>
              <a:headEnd type="none" w="sm" len="sm"/>
              <a:tailEnd type="none" w="sm" len="sm"/>
            </a:ln>
          </p:spPr>
          <p:txBody>
            <a:bodyPr spcFirstLastPara="1" wrap="square" lIns="91422" tIns="45689" rIns="91422" bIns="45689" anchor="ctr" anchorCtr="0">
              <a:noAutofit/>
            </a:bodyPr>
            <a:lstStyle/>
            <a:p>
              <a:pPr algn="ctr">
                <a:lnSpc>
                  <a:spcPct val="115000"/>
                </a:lnSpc>
                <a:spcBef>
                  <a:spcPts val="1067"/>
                </a:spcBef>
                <a:buClr>
                  <a:srgbClr val="000000"/>
                </a:buClr>
                <a:buSzPts val="1100"/>
              </a:pPr>
              <a:endParaRPr sz="2133">
                <a:solidFill>
                  <a:srgbClr val="3F3F3F"/>
                </a:solidFill>
                <a:latin typeface="Open Sans"/>
                <a:ea typeface="Open Sans"/>
                <a:cs typeface="Open Sans"/>
                <a:sym typeface="Open Sans"/>
              </a:endParaRPr>
            </a:p>
          </p:txBody>
        </p:sp>
        <p:cxnSp>
          <p:nvCxnSpPr>
            <p:cNvPr id="690" name="Google Shape;690;p77"/>
            <p:cNvCxnSpPr/>
            <p:nvPr/>
          </p:nvCxnSpPr>
          <p:spPr>
            <a:xfrm>
              <a:off x="8114939" y="4737118"/>
              <a:ext cx="0" cy="551052"/>
            </a:xfrm>
            <a:prstGeom prst="straightConnector1">
              <a:avLst/>
            </a:prstGeom>
            <a:noFill/>
            <a:ln w="9525" cap="flat" cmpd="sng">
              <a:solidFill>
                <a:srgbClr val="BFBFBF"/>
              </a:solidFill>
              <a:prstDash val="solid"/>
              <a:miter lim="800000"/>
              <a:headEnd type="none" w="sm" len="sm"/>
              <a:tailEnd type="oval" w="med" len="med"/>
            </a:ln>
          </p:spPr>
        </p:cxnSp>
      </p:grpSp>
      <p:sp>
        <p:nvSpPr>
          <p:cNvPr id="691" name="Google Shape;691;p77"/>
          <p:cNvSpPr/>
          <p:nvPr/>
        </p:nvSpPr>
        <p:spPr>
          <a:xfrm>
            <a:off x="5029201" y="816353"/>
            <a:ext cx="620918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E2627-718A-39F9-CA50-C43775235ED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B5A43B04-2C21-F704-FEE1-FC685B5B8EFC}"/>
              </a:ext>
            </a:extLst>
          </p:cNvPr>
          <p:cNvSpPr>
            <a:spLocks noGrp="1"/>
          </p:cNvSpPr>
          <p:nvPr>
            <p:ph type="title"/>
          </p:nvPr>
        </p:nvSpPr>
        <p:spPr>
          <a:xfrm>
            <a:off x="2421576" y="329928"/>
            <a:ext cx="9696532" cy="646426"/>
          </a:xfrm>
        </p:spPr>
        <p:txBody>
          <a:bodyPr/>
          <a:lstStyle/>
          <a:p>
            <a:r>
              <a:rPr lang="en"/>
              <a:t>Implementing </a:t>
            </a:r>
            <a:r>
              <a:rPr lang="en" i="1"/>
              <a:t>return</a:t>
            </a:r>
            <a:r>
              <a:rPr lang="en"/>
              <a:t> Statement</a:t>
            </a:r>
            <a:endParaRPr lang="en-US">
              <a:latin typeface="+mn-lt"/>
            </a:endParaRPr>
          </a:p>
        </p:txBody>
      </p:sp>
      <p:sp>
        <p:nvSpPr>
          <p:cNvPr id="4" name="Text Placeholder 3">
            <a:extLst>
              <a:ext uri="{FF2B5EF4-FFF2-40B4-BE49-F238E27FC236}">
                <a16:creationId xmlns:a16="http://schemas.microsoft.com/office/drawing/2014/main" id="{5F7494B6-3F07-195D-9F2F-57D4D4017631}"/>
              </a:ext>
            </a:extLst>
          </p:cNvPr>
          <p:cNvSpPr>
            <a:spLocks noGrp="1"/>
          </p:cNvSpPr>
          <p:nvPr>
            <p:ph type="body" sz="quarter" idx="11"/>
          </p:nvPr>
        </p:nvSpPr>
        <p:spPr>
          <a:xfrm>
            <a:off x="1279501" y="2556374"/>
            <a:ext cx="13696999" cy="1186286"/>
          </a:xfrm>
        </p:spPr>
        <p:txBody>
          <a:bodyPr>
            <a:noAutofit/>
          </a:bodyPr>
          <a:lstStyle/>
          <a:p>
            <a:pPr>
              <a:lnSpc>
                <a:spcPct val="115000"/>
              </a:lnSpc>
            </a:pPr>
            <a:r>
              <a:rPr lang="en-US" b="1"/>
              <a:t>Overview:</a:t>
            </a:r>
          </a:p>
          <a:p>
            <a:pPr>
              <a:lnSpc>
                <a:spcPct val="115000"/>
              </a:lnSpc>
            </a:pPr>
            <a:endParaRPr lang="en-US" b="1"/>
          </a:p>
          <a:p>
            <a:pPr>
              <a:lnSpc>
                <a:spcPct val="115000"/>
              </a:lnSpc>
            </a:pPr>
            <a:r>
              <a:rPr lang="en-US">
                <a:solidFill>
                  <a:srgbClr val="404040"/>
                </a:solidFill>
              </a:rPr>
              <a:t>This demonstration covers using the return statement in Python functions. You will learn how to define functions with arguments, return values from functions, and call functions to display results effectively.</a:t>
            </a:r>
          </a:p>
        </p:txBody>
      </p:sp>
      <p:sp>
        <p:nvSpPr>
          <p:cNvPr id="5" name="Text Placeholder 4">
            <a:extLst>
              <a:ext uri="{FF2B5EF4-FFF2-40B4-BE49-F238E27FC236}">
                <a16:creationId xmlns:a16="http://schemas.microsoft.com/office/drawing/2014/main" id="{5992CF9F-65DA-BD78-C0C6-C3F7347DBDDC}"/>
              </a:ext>
            </a:extLst>
          </p:cNvPr>
          <p:cNvSpPr>
            <a:spLocks noGrp="1"/>
          </p:cNvSpPr>
          <p:nvPr>
            <p:ph type="body" sz="quarter" idx="14"/>
          </p:nvPr>
        </p:nvSpPr>
        <p:spPr>
          <a:xfrm>
            <a:off x="13416914" y="1793560"/>
            <a:ext cx="565786" cy="574675"/>
          </a:xfrm>
        </p:spPr>
        <p:txBody>
          <a:bodyPr/>
          <a:lstStyle/>
          <a:p>
            <a:r>
              <a:rPr lang="en-IN"/>
              <a:t>05</a:t>
            </a:r>
          </a:p>
        </p:txBody>
      </p:sp>
      <p:sp>
        <p:nvSpPr>
          <p:cNvPr id="2" name="Text Placeholder 3">
            <a:extLst>
              <a:ext uri="{FF2B5EF4-FFF2-40B4-BE49-F238E27FC236}">
                <a16:creationId xmlns:a16="http://schemas.microsoft.com/office/drawing/2014/main" id="{63C47C62-A2E9-1F68-13E1-0E784B5425AD}"/>
              </a:ext>
            </a:extLst>
          </p:cNvPr>
          <p:cNvSpPr txBox="1">
            <a:spLocks/>
          </p:cNvSpPr>
          <p:nvPr/>
        </p:nvSpPr>
        <p:spPr>
          <a:xfrm>
            <a:off x="2038804" y="6885920"/>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 to perform step-by-step execution.</a:t>
            </a:r>
          </a:p>
        </p:txBody>
      </p:sp>
      <p:sp>
        <p:nvSpPr>
          <p:cNvPr id="3" name="Rectangle: Rounded Corners 2">
            <a:extLst>
              <a:ext uri="{FF2B5EF4-FFF2-40B4-BE49-F238E27FC236}">
                <a16:creationId xmlns:a16="http://schemas.microsoft.com/office/drawing/2014/main" id="{98C21783-063F-447B-8D8E-B4DD09577AB9}"/>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2465AA6E-0222-6BB3-AD8A-BBC8C2353276}"/>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2F12916D-1433-45B1-1781-4BED5A5B1ED6}"/>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Tree>
    <p:custDataLst>
      <p:tags r:id="rId1"/>
    </p:custDataLst>
    <p:extLst>
      <p:ext uri="{BB962C8B-B14F-4D97-AF65-F5344CB8AC3E}">
        <p14:creationId xmlns:p14="http://schemas.microsoft.com/office/powerpoint/2010/main" val="354651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79"/>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Scope of a Variable</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0"/>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Function: Scope</a:t>
            </a:r>
            <a:endParaRPr sz="2800" b="1">
              <a:solidFill>
                <a:srgbClr val="3F3F3F"/>
              </a:solidFill>
              <a:latin typeface="Open Sans"/>
              <a:ea typeface="Open Sans"/>
              <a:cs typeface="Open Sans"/>
              <a:sym typeface="Open Sans"/>
            </a:endParaRPr>
          </a:p>
        </p:txBody>
      </p:sp>
      <p:sp>
        <p:nvSpPr>
          <p:cNvPr id="715" name="Google Shape;715;p80"/>
          <p:cNvSpPr txBox="1"/>
          <p:nvPr/>
        </p:nvSpPr>
        <p:spPr>
          <a:xfrm>
            <a:off x="3048001" y="1741362"/>
            <a:ext cx="10638971" cy="870945"/>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Scope in programming defines the environment where the variables can be accessed and referenced.</a:t>
            </a:r>
            <a:endParaRPr sz="2200">
              <a:solidFill>
                <a:srgbClr val="404040"/>
              </a:solidFill>
              <a:latin typeface="Open Sans" panose="020B0606030504020204" pitchFamily="34" charset="0"/>
              <a:ea typeface="Arial"/>
              <a:cs typeface="Arial"/>
              <a:sym typeface="Arial"/>
            </a:endParaRPr>
          </a:p>
        </p:txBody>
      </p:sp>
      <p:sp>
        <p:nvSpPr>
          <p:cNvPr id="716" name="Google Shape;716;p80"/>
          <p:cNvSpPr/>
          <p:nvPr/>
        </p:nvSpPr>
        <p:spPr>
          <a:xfrm>
            <a:off x="7012502" y="3886547"/>
            <a:ext cx="2217637" cy="2131947"/>
          </a:xfrm>
          <a:prstGeom prst="ellipse">
            <a:avLst/>
          </a:prstGeom>
          <a:solidFill>
            <a:schemeClr val="lt1"/>
          </a:solidFill>
          <a:ln w="28575" cap="flat" cmpd="sng">
            <a:solidFill>
              <a:srgbClr val="BFBFBF"/>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Features</a:t>
            </a:r>
            <a:endParaRPr sz="2200">
              <a:solidFill>
                <a:srgbClr val="404040"/>
              </a:solidFill>
              <a:latin typeface="Open Sans" panose="020B0606030504020204" pitchFamily="34" charset="0"/>
              <a:ea typeface="Calibri"/>
              <a:cs typeface="Calibri"/>
              <a:sym typeface="Calibri"/>
            </a:endParaRPr>
          </a:p>
        </p:txBody>
      </p:sp>
      <p:cxnSp>
        <p:nvCxnSpPr>
          <p:cNvPr id="717" name="Google Shape;717;p80"/>
          <p:cNvCxnSpPr/>
          <p:nvPr/>
        </p:nvCxnSpPr>
        <p:spPr>
          <a:xfrm>
            <a:off x="7901442" y="6703333"/>
            <a:ext cx="0" cy="0"/>
          </a:xfrm>
          <a:prstGeom prst="straightConnector1">
            <a:avLst/>
          </a:prstGeom>
          <a:noFill/>
          <a:ln w="98425" cap="flat" cmpd="sng">
            <a:solidFill>
              <a:srgbClr val="01ABD0"/>
            </a:solidFill>
            <a:prstDash val="solid"/>
            <a:miter lim="800000"/>
            <a:headEnd type="none" w="sm" len="sm"/>
            <a:tailEnd type="none" w="sm" len="sm"/>
          </a:ln>
        </p:spPr>
      </p:cxnSp>
      <p:cxnSp>
        <p:nvCxnSpPr>
          <p:cNvPr id="718" name="Google Shape;718;p80"/>
          <p:cNvCxnSpPr/>
          <p:nvPr/>
        </p:nvCxnSpPr>
        <p:spPr>
          <a:xfrm rot="10800000">
            <a:off x="5776969" y="5001084"/>
            <a:ext cx="1057856" cy="0"/>
          </a:xfrm>
          <a:prstGeom prst="straightConnector1">
            <a:avLst/>
          </a:prstGeom>
          <a:noFill/>
          <a:ln w="9525" cap="flat" cmpd="sng">
            <a:solidFill>
              <a:srgbClr val="5597D3"/>
            </a:solidFill>
            <a:prstDash val="solid"/>
            <a:round/>
            <a:headEnd type="none" w="sm" len="sm"/>
            <a:tailEnd type="triangle" w="med" len="med"/>
          </a:ln>
        </p:spPr>
      </p:cxnSp>
      <p:cxnSp>
        <p:nvCxnSpPr>
          <p:cNvPr id="719" name="Google Shape;719;p80"/>
          <p:cNvCxnSpPr/>
          <p:nvPr/>
        </p:nvCxnSpPr>
        <p:spPr>
          <a:xfrm>
            <a:off x="9303999" y="4923707"/>
            <a:ext cx="1061108" cy="0"/>
          </a:xfrm>
          <a:prstGeom prst="straightConnector1">
            <a:avLst/>
          </a:prstGeom>
          <a:noFill/>
          <a:ln w="9525" cap="flat" cmpd="sng">
            <a:solidFill>
              <a:srgbClr val="5597D3"/>
            </a:solidFill>
            <a:prstDash val="solid"/>
            <a:round/>
            <a:headEnd type="none" w="sm" len="sm"/>
            <a:tailEnd type="triangle" w="med" len="med"/>
          </a:ln>
        </p:spPr>
      </p:cxnSp>
      <p:sp>
        <p:nvSpPr>
          <p:cNvPr id="720" name="Google Shape;720;p80"/>
          <p:cNvSpPr/>
          <p:nvPr/>
        </p:nvSpPr>
        <p:spPr>
          <a:xfrm>
            <a:off x="9065758" y="4758409"/>
            <a:ext cx="327026" cy="327026"/>
          </a:xfrm>
          <a:custGeom>
            <a:avLst/>
            <a:gdLst/>
            <a:ahLst/>
            <a:cxnLst/>
            <a:rect l="l" t="t" r="r" b="b"/>
            <a:pathLst>
              <a:path w="87" h="87" extrusionOk="0">
                <a:moveTo>
                  <a:pt x="63" y="76"/>
                </a:moveTo>
                <a:cubicBezTo>
                  <a:pt x="81" y="66"/>
                  <a:pt x="87" y="43"/>
                  <a:pt x="77" y="24"/>
                </a:cubicBezTo>
                <a:cubicBezTo>
                  <a:pt x="66" y="6"/>
                  <a:pt x="43" y="0"/>
                  <a:pt x="24" y="10"/>
                </a:cubicBezTo>
                <a:cubicBezTo>
                  <a:pt x="6" y="21"/>
                  <a:pt x="0" y="44"/>
                  <a:pt x="10" y="62"/>
                </a:cubicBezTo>
                <a:cubicBezTo>
                  <a:pt x="21" y="81"/>
                  <a:pt x="44" y="87"/>
                  <a:pt x="63" y="76"/>
                </a:cubicBezTo>
              </a:path>
            </a:pathLst>
          </a:cu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721" name="Google Shape;721;p80"/>
          <p:cNvSpPr/>
          <p:nvPr/>
        </p:nvSpPr>
        <p:spPr>
          <a:xfrm>
            <a:off x="6801495" y="4860462"/>
            <a:ext cx="327026" cy="327026"/>
          </a:xfrm>
          <a:custGeom>
            <a:avLst/>
            <a:gdLst/>
            <a:ahLst/>
            <a:cxnLst/>
            <a:rect l="l" t="t" r="r" b="b"/>
            <a:pathLst>
              <a:path w="87" h="87" extrusionOk="0">
                <a:moveTo>
                  <a:pt x="63" y="10"/>
                </a:moveTo>
                <a:cubicBezTo>
                  <a:pt x="44" y="0"/>
                  <a:pt x="21" y="6"/>
                  <a:pt x="10" y="24"/>
                </a:cubicBezTo>
                <a:cubicBezTo>
                  <a:pt x="0" y="43"/>
                  <a:pt x="6" y="66"/>
                  <a:pt x="24" y="76"/>
                </a:cubicBezTo>
                <a:cubicBezTo>
                  <a:pt x="43" y="87"/>
                  <a:pt x="66" y="81"/>
                  <a:pt x="77" y="62"/>
                </a:cubicBezTo>
                <a:cubicBezTo>
                  <a:pt x="87" y="44"/>
                  <a:pt x="81" y="21"/>
                  <a:pt x="63" y="10"/>
                </a:cubicBezTo>
              </a:path>
            </a:pathLst>
          </a:cu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722" name="Google Shape;722;p80"/>
          <p:cNvSpPr/>
          <p:nvPr/>
        </p:nvSpPr>
        <p:spPr>
          <a:xfrm>
            <a:off x="1393372" y="3858582"/>
            <a:ext cx="4344041" cy="2426103"/>
          </a:xfrm>
          <a:prstGeom prst="roundRect">
            <a:avLst>
              <a:gd name="adj" fmla="val 11878"/>
            </a:avLst>
          </a:prstGeom>
          <a:solidFill>
            <a:srgbClr val="F2F2F2"/>
          </a:solidFill>
          <a:ln>
            <a:noFill/>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723" name="Google Shape;723;p80"/>
          <p:cNvSpPr/>
          <p:nvPr/>
        </p:nvSpPr>
        <p:spPr>
          <a:xfrm>
            <a:off x="5234194" y="3861305"/>
            <a:ext cx="563346" cy="2415236"/>
          </a:xfrm>
          <a:prstGeom prst="roundRect">
            <a:avLst>
              <a:gd name="adj" fmla="val 16667"/>
            </a:avLst>
          </a:pr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724" name="Google Shape;724;p80"/>
          <p:cNvSpPr txBox="1"/>
          <p:nvPr/>
        </p:nvSpPr>
        <p:spPr>
          <a:xfrm>
            <a:off x="1575885" y="4475309"/>
            <a:ext cx="3666868" cy="1260282"/>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It defines the functional range of any variable or function. </a:t>
            </a:r>
            <a:endParaRPr sz="2200">
              <a:solidFill>
                <a:srgbClr val="404040"/>
              </a:solidFill>
              <a:latin typeface="Open Sans" panose="020B0606030504020204" pitchFamily="34" charset="0"/>
              <a:ea typeface="Arial"/>
              <a:cs typeface="Arial"/>
              <a:sym typeface="Arial"/>
            </a:endParaRPr>
          </a:p>
        </p:txBody>
      </p:sp>
      <p:sp>
        <p:nvSpPr>
          <p:cNvPr id="725" name="Google Shape;725;p80"/>
          <p:cNvSpPr/>
          <p:nvPr/>
        </p:nvSpPr>
        <p:spPr>
          <a:xfrm rot="10800000">
            <a:off x="10432575" y="3817083"/>
            <a:ext cx="4488108" cy="2429794"/>
          </a:xfrm>
          <a:prstGeom prst="roundRect">
            <a:avLst>
              <a:gd name="adj" fmla="val 11878"/>
            </a:avLst>
          </a:prstGeom>
          <a:solidFill>
            <a:srgbClr val="F2F2F2"/>
          </a:solidFill>
          <a:ln>
            <a:noFill/>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726" name="Google Shape;726;p80"/>
          <p:cNvSpPr/>
          <p:nvPr/>
        </p:nvSpPr>
        <p:spPr>
          <a:xfrm rot="10800000">
            <a:off x="10370456" y="3825242"/>
            <a:ext cx="582028" cy="2418910"/>
          </a:xfrm>
          <a:prstGeom prst="roundRect">
            <a:avLst>
              <a:gd name="adj" fmla="val 16667"/>
            </a:avLst>
          </a:pr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727" name="Google Shape;727;p80"/>
          <p:cNvSpPr txBox="1"/>
          <p:nvPr/>
        </p:nvSpPr>
        <p:spPr>
          <a:xfrm rot="10800000">
            <a:off x="10943639" y="4008821"/>
            <a:ext cx="3788476" cy="420502"/>
          </a:xfrm>
          <a:prstGeom prst="rect">
            <a:avLst/>
          </a:prstGeom>
          <a:noFill/>
          <a:ln>
            <a:noFill/>
          </a:ln>
        </p:spPr>
        <p:txBody>
          <a:bodyPr spcFirstLastPara="1" wrap="square" lIns="91422" tIns="45689" rIns="91422" bIns="45689" anchor="t" anchorCtr="0">
            <a:spAutoFit/>
          </a:bodyPr>
          <a:lstStyle/>
          <a:p>
            <a:pPr algn="ctr">
              <a:buClr>
                <a:schemeClr val="dk1"/>
              </a:buClr>
              <a:buSzPts val="1200"/>
            </a:pPr>
            <a:endParaRPr sz="2133">
              <a:solidFill>
                <a:srgbClr val="3F3F3F"/>
              </a:solidFill>
              <a:latin typeface="Open Sans"/>
              <a:ea typeface="Open Sans"/>
              <a:cs typeface="Open Sans"/>
              <a:sym typeface="Open Sans"/>
            </a:endParaRPr>
          </a:p>
        </p:txBody>
      </p:sp>
      <p:sp>
        <p:nvSpPr>
          <p:cNvPr id="728" name="Google Shape;728;p80"/>
          <p:cNvSpPr txBox="1"/>
          <p:nvPr/>
        </p:nvSpPr>
        <p:spPr>
          <a:xfrm>
            <a:off x="11001829" y="3944589"/>
            <a:ext cx="3701143" cy="2569359"/>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If a value of a variable is to be retrieved in a function, it searches for the global environment of each package on the search list.</a:t>
            </a:r>
            <a:endParaRPr sz="2200">
              <a:solidFill>
                <a:srgbClr val="404040"/>
              </a:solidFill>
              <a:latin typeface="Open Sans" panose="020B0606030504020204" pitchFamily="34" charset="0"/>
              <a:ea typeface="Calibri"/>
              <a:cs typeface="Calibri"/>
              <a:sym typeface="Calibri"/>
            </a:endParaRPr>
          </a:p>
          <a:p>
            <a:pPr algn="ctr">
              <a:lnSpc>
                <a:spcPct val="115000"/>
              </a:lnSpc>
              <a:spcBef>
                <a:spcPts val="1067"/>
              </a:spcBef>
              <a:buClr>
                <a:schemeClr val="dk1"/>
              </a:buClr>
              <a:buSzPts val="1200"/>
            </a:pPr>
            <a:endParaRPr sz="2200">
              <a:solidFill>
                <a:srgbClr val="404040"/>
              </a:solidFill>
              <a:latin typeface="Open Sans" panose="020B0606030504020204" pitchFamily="34" charset="0"/>
              <a:ea typeface="Arial"/>
              <a:cs typeface="Arial"/>
              <a:sym typeface="Arial"/>
            </a:endParaRPr>
          </a:p>
        </p:txBody>
      </p:sp>
      <p:sp>
        <p:nvSpPr>
          <p:cNvPr id="729" name="Google Shape;729;p80"/>
          <p:cNvSpPr/>
          <p:nvPr/>
        </p:nvSpPr>
        <p:spPr>
          <a:xfrm>
            <a:off x="6388100" y="816353"/>
            <a:ext cx="3484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1"/>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Function: Scope</a:t>
            </a:r>
            <a:endParaRPr sz="2800" b="1">
              <a:solidFill>
                <a:srgbClr val="3F3F3F"/>
              </a:solidFill>
              <a:latin typeface="Open Sans"/>
              <a:ea typeface="Open Sans"/>
              <a:cs typeface="Open Sans"/>
              <a:sym typeface="Open Sans"/>
            </a:endParaRPr>
          </a:p>
        </p:txBody>
      </p:sp>
      <p:sp>
        <p:nvSpPr>
          <p:cNvPr id="735" name="Google Shape;735;p81"/>
          <p:cNvSpPr txBox="1"/>
          <p:nvPr/>
        </p:nvSpPr>
        <p:spPr>
          <a:xfrm>
            <a:off x="3018973" y="1523648"/>
            <a:ext cx="10638971" cy="481608"/>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There are two types of scope:</a:t>
            </a:r>
            <a:endParaRPr sz="2200">
              <a:solidFill>
                <a:srgbClr val="404040"/>
              </a:solidFill>
              <a:latin typeface="Open Sans" panose="020B0606030504020204" pitchFamily="34" charset="0"/>
              <a:ea typeface="Calibri"/>
              <a:cs typeface="Calibri"/>
              <a:sym typeface="Calibri"/>
            </a:endParaRPr>
          </a:p>
        </p:txBody>
      </p:sp>
      <p:graphicFrame>
        <p:nvGraphicFramePr>
          <p:cNvPr id="736" name="Google Shape;736;p81"/>
          <p:cNvGraphicFramePr/>
          <p:nvPr>
            <p:extLst>
              <p:ext uri="{D42A27DB-BD31-4B8C-83A1-F6EECF244321}">
                <p14:modId xmlns:p14="http://schemas.microsoft.com/office/powerpoint/2010/main" val="1424581147"/>
              </p:ext>
            </p:extLst>
          </p:nvPr>
        </p:nvGraphicFramePr>
        <p:xfrm>
          <a:off x="2616925" y="2583762"/>
          <a:ext cx="11022134" cy="4150800"/>
        </p:xfrm>
        <a:graphic>
          <a:graphicData uri="http://schemas.openxmlformats.org/drawingml/2006/table">
            <a:tbl>
              <a:tblPr>
                <a:noFill/>
              </a:tblPr>
              <a:tblGrid>
                <a:gridCol w="5511067">
                  <a:extLst>
                    <a:ext uri="{9D8B030D-6E8A-4147-A177-3AD203B41FA5}">
                      <a16:colId xmlns:a16="http://schemas.microsoft.com/office/drawing/2014/main" val="20000"/>
                    </a:ext>
                  </a:extLst>
                </a:gridCol>
                <a:gridCol w="5511067">
                  <a:extLst>
                    <a:ext uri="{9D8B030D-6E8A-4147-A177-3AD203B41FA5}">
                      <a16:colId xmlns:a16="http://schemas.microsoft.com/office/drawing/2014/main" val="20001"/>
                    </a:ext>
                  </a:extLst>
                </a:gridCol>
              </a:tblGrid>
              <a:tr h="599067">
                <a:tc>
                  <a:txBody>
                    <a:bodyPr/>
                    <a:lstStyle/>
                    <a:p>
                      <a:pPr marL="0" marR="0" lvl="0" indent="0" algn="ctr" rtl="0">
                        <a:lnSpc>
                          <a:spcPct val="115000"/>
                        </a:lnSpc>
                        <a:spcBef>
                          <a:spcPts val="0"/>
                        </a:spcBef>
                        <a:spcAft>
                          <a:spcPts val="0"/>
                        </a:spcAft>
                        <a:buClr>
                          <a:srgbClr val="404040"/>
                        </a:buClr>
                        <a:buSzPts val="1200"/>
                        <a:buFont typeface="Open Sans"/>
                        <a:buNone/>
                      </a:pPr>
                      <a:r>
                        <a:rPr lang="en" sz="2200" b="1" u="none" strike="noStrike" cap="none">
                          <a:solidFill>
                            <a:srgbClr val="404040"/>
                          </a:solidFill>
                          <a:latin typeface="Open Sans" panose="020B0606030504020204" pitchFamily="34" charset="0"/>
                          <a:ea typeface="Open Sans"/>
                          <a:cs typeface="Open Sans"/>
                          <a:sym typeface="Open Sans"/>
                        </a:rPr>
                        <a:t>Global scope</a:t>
                      </a:r>
                      <a:endParaRPr sz="2200" b="1" u="none" strike="noStrike" cap="none">
                        <a:solidFill>
                          <a:srgbClr val="404040"/>
                        </a:solidFill>
                        <a:latin typeface="Open Sans" panose="020B0606030504020204" pitchFamily="34" charset="0"/>
                        <a:ea typeface="Open Sans"/>
                        <a:cs typeface="Open Sans"/>
                        <a:sym typeface="Open Sans"/>
                      </a:endParaRPr>
                    </a:p>
                  </a:txBody>
                  <a:tcPr marL="91467" marR="91467" marT="45733" marB="45733" anchor="ctr"/>
                </a:tc>
                <a:tc>
                  <a:txBody>
                    <a:bodyPr/>
                    <a:lstStyle/>
                    <a:p>
                      <a:pPr marL="0" marR="0" lvl="0" indent="0" algn="ctr" rtl="0">
                        <a:lnSpc>
                          <a:spcPct val="115000"/>
                        </a:lnSpc>
                        <a:spcBef>
                          <a:spcPts val="0"/>
                        </a:spcBef>
                        <a:spcAft>
                          <a:spcPts val="0"/>
                        </a:spcAft>
                        <a:buClr>
                          <a:srgbClr val="404040"/>
                        </a:buClr>
                        <a:buSzPts val="1200"/>
                        <a:buFont typeface="Open Sans"/>
                        <a:buNone/>
                      </a:pPr>
                      <a:r>
                        <a:rPr lang="en" sz="2200" b="1" u="none" strike="noStrike" cap="none">
                          <a:solidFill>
                            <a:srgbClr val="404040"/>
                          </a:solidFill>
                          <a:latin typeface="Open Sans" panose="020B0606030504020204" pitchFamily="34" charset="0"/>
                          <a:ea typeface="Open Sans"/>
                          <a:cs typeface="Open Sans"/>
                          <a:sym typeface="Open Sans"/>
                        </a:rPr>
                        <a:t>Local scope</a:t>
                      </a:r>
                      <a:endParaRPr sz="2200" b="1" u="none" strike="noStrike" cap="none">
                        <a:solidFill>
                          <a:srgbClr val="404040"/>
                        </a:solidFill>
                        <a:latin typeface="Open Sans" panose="020B0606030504020204" pitchFamily="34" charset="0"/>
                        <a:ea typeface="Open Sans"/>
                        <a:cs typeface="Open Sans"/>
                        <a:sym typeface="Open Sans"/>
                      </a:endParaRPr>
                    </a:p>
                  </a:txBody>
                  <a:tcPr marL="91467" marR="91467" marT="45733" marB="45733" anchor="ctr"/>
                </a:tc>
                <a:extLst>
                  <a:ext uri="{0D108BD9-81ED-4DB2-BD59-A6C34878D82A}">
                    <a16:rowId xmlns:a16="http://schemas.microsoft.com/office/drawing/2014/main" val="10000"/>
                  </a:ext>
                </a:extLst>
              </a:tr>
              <a:tr h="2011244">
                <a:tc>
                  <a:txBody>
                    <a:bodyPr/>
                    <a:lstStyle/>
                    <a:p>
                      <a:pPr marL="0" marR="0" lvl="0" indent="0" algn="ctr" rtl="0">
                        <a:lnSpc>
                          <a:spcPct val="115000"/>
                        </a:lnSpc>
                        <a:spcBef>
                          <a:spcPts val="0"/>
                        </a:spcBef>
                        <a:spcAft>
                          <a:spcPts val="0"/>
                        </a:spcAft>
                        <a:buClr>
                          <a:srgbClr val="3F3F3F"/>
                        </a:buClr>
                        <a:buSzPts val="1200"/>
                        <a:buFont typeface="Open Sans"/>
                        <a:buNone/>
                      </a:pPr>
                      <a:r>
                        <a:rPr lang="en" sz="2200" b="0" i="0" u="none" strike="noStrike" cap="none">
                          <a:solidFill>
                            <a:srgbClr val="404040"/>
                          </a:solidFill>
                          <a:latin typeface="Open Sans" panose="020B0606030504020204" pitchFamily="34" charset="0"/>
                          <a:ea typeface="Open Sans"/>
                          <a:cs typeface="Open Sans"/>
                          <a:sym typeface="Open Sans"/>
                        </a:rPr>
                        <a:t>Variables and functions defined outside of all classes and functions have global scope. </a:t>
                      </a:r>
                      <a:endParaRPr sz="2200" u="none" strike="noStrike" cap="none">
                        <a:solidFill>
                          <a:srgbClr val="404040"/>
                        </a:solidFill>
                        <a:latin typeface="Open Sans" panose="020B0606030504020204" pitchFamily="34" charset="0"/>
                        <a:ea typeface="Open Sans"/>
                        <a:cs typeface="Open Sans"/>
                        <a:sym typeface="Open Sans"/>
                      </a:endParaRPr>
                    </a:p>
                  </a:txBody>
                  <a:tcPr marL="91467" marR="91467" marT="45733" marB="45733" anchor="ctr"/>
                </a:tc>
                <a:tc>
                  <a:txBody>
                    <a:bodyPr/>
                    <a:lstStyle/>
                    <a:p>
                      <a:pPr marL="0" marR="0" lvl="0" indent="0" algn="ctr" rtl="0">
                        <a:lnSpc>
                          <a:spcPct val="115000"/>
                        </a:lnSpc>
                        <a:spcBef>
                          <a:spcPts val="0"/>
                        </a:spcBef>
                        <a:spcAft>
                          <a:spcPts val="0"/>
                        </a:spcAft>
                        <a:buClr>
                          <a:srgbClr val="3F3F3F"/>
                        </a:buClr>
                        <a:buSzPts val="1200"/>
                        <a:buFont typeface="Open Sans"/>
                        <a:buNone/>
                      </a:pPr>
                      <a:r>
                        <a:rPr lang="en" sz="2200" b="0" i="0" u="none" strike="noStrike" cap="none">
                          <a:solidFill>
                            <a:srgbClr val="404040"/>
                          </a:solidFill>
                          <a:latin typeface="Open Sans" panose="020B0606030504020204" pitchFamily="34" charset="0"/>
                          <a:ea typeface="Open Sans"/>
                          <a:cs typeface="Open Sans"/>
                          <a:sym typeface="Open Sans"/>
                        </a:rPr>
                        <a:t>Variables or functions defined inside a function block, including argument names, are local variables.</a:t>
                      </a:r>
                      <a:endParaRPr sz="2200" b="0" u="none" strike="noStrike" cap="none">
                        <a:solidFill>
                          <a:srgbClr val="404040"/>
                        </a:solidFill>
                        <a:latin typeface="Open Sans" panose="020B0606030504020204" pitchFamily="34" charset="0"/>
                        <a:ea typeface="Open Sans"/>
                        <a:cs typeface="Open Sans"/>
                        <a:sym typeface="Open Sans"/>
                      </a:endParaRPr>
                    </a:p>
                  </a:txBody>
                  <a:tcPr marL="91467" marR="91467" marT="45733" marB="45733" anchor="ctr"/>
                </a:tc>
                <a:extLst>
                  <a:ext uri="{0D108BD9-81ED-4DB2-BD59-A6C34878D82A}">
                    <a16:rowId xmlns:a16="http://schemas.microsoft.com/office/drawing/2014/main" val="10001"/>
                  </a:ext>
                </a:extLst>
              </a:tr>
              <a:tr h="1540489">
                <a:tc>
                  <a:txBody>
                    <a:bodyPr/>
                    <a:lstStyle/>
                    <a:p>
                      <a:pPr marL="0" marR="0" lvl="0" indent="0" algn="ctr" rtl="0">
                        <a:lnSpc>
                          <a:spcPct val="115000"/>
                        </a:lnSpc>
                        <a:spcBef>
                          <a:spcPts val="0"/>
                        </a:spcBef>
                        <a:spcAft>
                          <a:spcPts val="0"/>
                        </a:spcAft>
                        <a:buClr>
                          <a:srgbClr val="3F3F3F"/>
                        </a:buClr>
                        <a:buSzPts val="1200"/>
                        <a:buFont typeface="Open Sans"/>
                        <a:buNone/>
                      </a:pPr>
                      <a:r>
                        <a:rPr lang="en" sz="2200" b="0" i="0" u="none" strike="noStrike" cap="none">
                          <a:solidFill>
                            <a:srgbClr val="404040"/>
                          </a:solidFill>
                          <a:latin typeface="Open Sans" panose="020B0606030504020204" pitchFamily="34" charset="0"/>
                          <a:ea typeface="Open Sans"/>
                          <a:cs typeface="Open Sans"/>
                          <a:sym typeface="Open Sans"/>
                        </a:rPr>
                        <a:t>It allows variable values to be used or functions to be called from anywhere in the file in the program.</a:t>
                      </a:r>
                      <a:endParaRPr sz="2200" u="none" strike="noStrike" cap="none">
                        <a:solidFill>
                          <a:srgbClr val="404040"/>
                        </a:solidFill>
                        <a:latin typeface="Open Sans" panose="020B0606030504020204" pitchFamily="34" charset="0"/>
                        <a:ea typeface="Open Sans"/>
                        <a:cs typeface="Open Sans"/>
                        <a:sym typeface="Open Sans"/>
                      </a:endParaRPr>
                    </a:p>
                  </a:txBody>
                  <a:tcPr marL="91467" marR="91467" marT="45733" marB="45733" anchor="ctr"/>
                </a:tc>
                <a:tc>
                  <a:txBody>
                    <a:bodyPr/>
                    <a:lstStyle/>
                    <a:p>
                      <a:pPr marL="0" marR="0" lvl="0" indent="0" algn="ctr" rtl="0">
                        <a:lnSpc>
                          <a:spcPct val="115000"/>
                        </a:lnSpc>
                        <a:spcBef>
                          <a:spcPts val="0"/>
                        </a:spcBef>
                        <a:spcAft>
                          <a:spcPts val="0"/>
                        </a:spcAft>
                        <a:buClr>
                          <a:srgbClr val="3F3F3F"/>
                        </a:buClr>
                        <a:buSzPts val="1200"/>
                        <a:buFont typeface="Open Sans"/>
                        <a:buNone/>
                      </a:pPr>
                      <a:r>
                        <a:rPr lang="en" sz="2200" b="0" i="0" u="none" strike="noStrike" cap="none">
                          <a:solidFill>
                            <a:srgbClr val="404040"/>
                          </a:solidFill>
                          <a:latin typeface="Open Sans" panose="020B0606030504020204" pitchFamily="34" charset="0"/>
                          <a:ea typeface="Open Sans"/>
                          <a:cs typeface="Open Sans"/>
                          <a:sym typeface="Open Sans"/>
                        </a:rPr>
                        <a:t>It can be accessed only inside the function block.</a:t>
                      </a:r>
                      <a:endParaRPr sz="2200" b="0" u="none" strike="noStrike" cap="none">
                        <a:solidFill>
                          <a:srgbClr val="404040"/>
                        </a:solidFill>
                        <a:latin typeface="Open Sans" panose="020B0606030504020204" pitchFamily="34" charset="0"/>
                        <a:ea typeface="Open Sans"/>
                        <a:cs typeface="Open Sans"/>
                        <a:sym typeface="Open Sans"/>
                      </a:endParaRPr>
                    </a:p>
                  </a:txBody>
                  <a:tcPr marL="91467" marR="91467" marT="45733" marB="45733" anchor="ctr"/>
                </a:tc>
                <a:extLst>
                  <a:ext uri="{0D108BD9-81ED-4DB2-BD59-A6C34878D82A}">
                    <a16:rowId xmlns:a16="http://schemas.microsoft.com/office/drawing/2014/main" val="10002"/>
                  </a:ext>
                </a:extLst>
              </a:tr>
            </a:tbl>
          </a:graphicData>
        </a:graphic>
      </p:graphicFrame>
      <p:sp>
        <p:nvSpPr>
          <p:cNvPr id="737" name="Google Shape;737;p81"/>
          <p:cNvSpPr/>
          <p:nvPr/>
        </p:nvSpPr>
        <p:spPr>
          <a:xfrm>
            <a:off x="6388100" y="816353"/>
            <a:ext cx="3484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3"/>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Generators Function</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4"/>
          <p:cNvSpPr/>
          <p:nvPr/>
        </p:nvSpPr>
        <p:spPr>
          <a:xfrm>
            <a:off x="2068287" y="1480458"/>
            <a:ext cx="12119429" cy="1045029"/>
          </a:xfrm>
          <a:prstGeom prst="roundRect">
            <a:avLst>
              <a:gd name="adj" fmla="val 16667"/>
            </a:avLst>
          </a:prstGeom>
          <a:solidFill>
            <a:srgbClr val="D8E2F3"/>
          </a:solidFill>
          <a:ln w="25400" cap="flat" cmpd="sng">
            <a:solidFill>
              <a:srgbClr val="B3C6E7"/>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404040"/>
              </a:buClr>
              <a:buSzPts val="1200"/>
            </a:pPr>
            <a:r>
              <a:rPr lang="en" sz="2200">
                <a:solidFill>
                  <a:srgbClr val="404040"/>
                </a:solidFill>
                <a:latin typeface="Open Sans" panose="020B0606030504020204" pitchFamily="34" charset="0"/>
                <a:ea typeface="Open Sans"/>
                <a:cs typeface="Open Sans"/>
                <a:sym typeface="Open Sans"/>
              </a:rPr>
              <a:t>Generators are a special function supported in Python that returns an iterator object with a sequence of values.</a:t>
            </a:r>
            <a:endParaRPr sz="2200">
              <a:solidFill>
                <a:srgbClr val="404040"/>
              </a:solidFill>
              <a:latin typeface="Open Sans" panose="020B0606030504020204" pitchFamily="34" charset="0"/>
              <a:ea typeface="Calibri"/>
              <a:cs typeface="Calibri"/>
              <a:sym typeface="Calibri"/>
            </a:endParaRPr>
          </a:p>
        </p:txBody>
      </p:sp>
      <p:sp>
        <p:nvSpPr>
          <p:cNvPr id="761" name="Google Shape;761;p84"/>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Function: Generators</a:t>
            </a:r>
            <a:endParaRPr sz="2800" b="1">
              <a:solidFill>
                <a:srgbClr val="3F3F3F"/>
              </a:solidFill>
              <a:latin typeface="Open Sans"/>
              <a:ea typeface="Open Sans"/>
              <a:cs typeface="Open Sans"/>
              <a:sym typeface="Open Sans"/>
            </a:endParaRPr>
          </a:p>
        </p:txBody>
      </p:sp>
      <p:sp>
        <p:nvSpPr>
          <p:cNvPr id="762" name="Google Shape;762;p84"/>
          <p:cNvSpPr/>
          <p:nvPr/>
        </p:nvSpPr>
        <p:spPr>
          <a:xfrm>
            <a:off x="2648356" y="4221245"/>
            <a:ext cx="2475188" cy="2475188"/>
          </a:xfrm>
          <a:prstGeom prst="ellipse">
            <a:avLst/>
          </a:prstGeom>
          <a:solidFill>
            <a:srgbClr val="D0CECE"/>
          </a:solidFill>
          <a:ln w="63500" cap="flat" cmpd="sng">
            <a:solidFill>
              <a:srgbClr val="AEABA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Features</a:t>
            </a:r>
            <a:endParaRPr sz="2200" b="1">
              <a:solidFill>
                <a:srgbClr val="404040"/>
              </a:solidFill>
              <a:latin typeface="Open Sans" panose="020B0606030504020204" pitchFamily="34" charset="0"/>
              <a:ea typeface="Open Sans"/>
              <a:cs typeface="Open Sans"/>
              <a:sym typeface="Open Sans"/>
            </a:endParaRPr>
          </a:p>
        </p:txBody>
      </p:sp>
      <p:grpSp>
        <p:nvGrpSpPr>
          <p:cNvPr id="763" name="Google Shape;763;p84"/>
          <p:cNvGrpSpPr/>
          <p:nvPr/>
        </p:nvGrpSpPr>
        <p:grpSpPr>
          <a:xfrm>
            <a:off x="4102211" y="6254935"/>
            <a:ext cx="736530" cy="721099"/>
            <a:chOff x="7098146" y="4902279"/>
            <a:chExt cx="1764974" cy="1727996"/>
          </a:xfrm>
        </p:grpSpPr>
        <p:sp>
          <p:nvSpPr>
            <p:cNvPr id="764" name="Google Shape;764;p84"/>
            <p:cNvSpPr/>
            <p:nvPr/>
          </p:nvSpPr>
          <p:spPr>
            <a:xfrm>
              <a:off x="7115399" y="4902279"/>
              <a:ext cx="1727996" cy="1727996"/>
            </a:xfrm>
            <a:prstGeom prst="ellipse">
              <a:avLst/>
            </a:prstGeom>
            <a:solidFill>
              <a:srgbClr val="F7CAAC"/>
            </a:solidFill>
            <a:ln w="28575"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nSpc>
                  <a:spcPct val="115000"/>
                </a:lnSpc>
                <a:buClr>
                  <a:schemeClr val="dk1"/>
                </a:buClr>
                <a:buSzPts val="1200"/>
              </a:pPr>
              <a:endParaRPr sz="2133" b="1">
                <a:solidFill>
                  <a:srgbClr val="3F3F3F"/>
                </a:solidFill>
                <a:latin typeface="Open Sans"/>
                <a:ea typeface="Open Sans"/>
                <a:cs typeface="Open Sans"/>
                <a:sym typeface="Open Sans"/>
              </a:endParaRPr>
            </a:p>
          </p:txBody>
        </p:sp>
        <p:sp>
          <p:nvSpPr>
            <p:cNvPr id="765" name="Google Shape;765;p84"/>
            <p:cNvSpPr/>
            <p:nvPr/>
          </p:nvSpPr>
          <p:spPr>
            <a:xfrm>
              <a:off x="7098146" y="5359724"/>
              <a:ext cx="1764974" cy="1095549"/>
            </a:xfrm>
            <a:prstGeom prst="rect">
              <a:avLst/>
            </a:prstGeom>
            <a:noFill/>
            <a:ln>
              <a:noFill/>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grpSp>
      <p:sp>
        <p:nvSpPr>
          <p:cNvPr id="766" name="Google Shape;766;p84"/>
          <p:cNvSpPr/>
          <p:nvPr/>
        </p:nvSpPr>
        <p:spPr>
          <a:xfrm>
            <a:off x="3849329" y="4015046"/>
            <a:ext cx="673068" cy="673068"/>
          </a:xfrm>
          <a:prstGeom prst="ellipse">
            <a:avLst/>
          </a:prstGeom>
          <a:solidFill>
            <a:srgbClr val="C4E0B2"/>
          </a:solidFill>
          <a:ln w="28575"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nSpc>
                <a:spcPct val="115000"/>
              </a:lnSpc>
              <a:buClr>
                <a:schemeClr val="dk1"/>
              </a:buClr>
              <a:buSzPts val="1200"/>
            </a:pPr>
            <a:endParaRPr sz="2133" b="1">
              <a:solidFill>
                <a:srgbClr val="3F3F3F"/>
              </a:solidFill>
              <a:latin typeface="Open Sans"/>
              <a:ea typeface="Open Sans"/>
              <a:cs typeface="Open Sans"/>
              <a:sym typeface="Open Sans"/>
            </a:endParaRPr>
          </a:p>
        </p:txBody>
      </p:sp>
      <p:grpSp>
        <p:nvGrpSpPr>
          <p:cNvPr id="767" name="Google Shape;767;p84"/>
          <p:cNvGrpSpPr/>
          <p:nvPr/>
        </p:nvGrpSpPr>
        <p:grpSpPr>
          <a:xfrm>
            <a:off x="4717315" y="5016533"/>
            <a:ext cx="702078" cy="673068"/>
            <a:chOff x="8668754" y="2606445"/>
            <a:chExt cx="1682419" cy="1612900"/>
          </a:xfrm>
        </p:grpSpPr>
        <p:sp>
          <p:nvSpPr>
            <p:cNvPr id="768" name="Google Shape;768;p84"/>
            <p:cNvSpPr/>
            <p:nvPr/>
          </p:nvSpPr>
          <p:spPr>
            <a:xfrm>
              <a:off x="8686260" y="2606445"/>
              <a:ext cx="1612900" cy="1612900"/>
            </a:xfrm>
            <a:prstGeom prst="ellipse">
              <a:avLst/>
            </a:prstGeom>
            <a:solidFill>
              <a:srgbClr val="FFDC6D"/>
            </a:solidFill>
            <a:ln w="28575"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nSpc>
                  <a:spcPct val="115000"/>
                </a:lnSpc>
                <a:buClr>
                  <a:schemeClr val="dk1"/>
                </a:buClr>
                <a:buSzPts val="1200"/>
              </a:pPr>
              <a:endParaRPr sz="2133" b="1">
                <a:solidFill>
                  <a:srgbClr val="3F3F3F"/>
                </a:solidFill>
                <a:latin typeface="Open Sans"/>
                <a:ea typeface="Open Sans"/>
                <a:cs typeface="Open Sans"/>
                <a:sym typeface="Open Sans"/>
              </a:endParaRPr>
            </a:p>
          </p:txBody>
        </p:sp>
        <p:sp>
          <p:nvSpPr>
            <p:cNvPr id="769" name="Google Shape;769;p84"/>
            <p:cNvSpPr/>
            <p:nvPr/>
          </p:nvSpPr>
          <p:spPr>
            <a:xfrm>
              <a:off x="8668754" y="3093458"/>
              <a:ext cx="1682419" cy="1095549"/>
            </a:xfrm>
            <a:prstGeom prst="rect">
              <a:avLst/>
            </a:prstGeom>
            <a:noFill/>
            <a:ln>
              <a:noFill/>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grpSp>
      <p:sp>
        <p:nvSpPr>
          <p:cNvPr id="770" name="Google Shape;770;p84"/>
          <p:cNvSpPr txBox="1"/>
          <p:nvPr/>
        </p:nvSpPr>
        <p:spPr>
          <a:xfrm>
            <a:off x="4826502" y="3898238"/>
            <a:ext cx="9434284" cy="481608"/>
          </a:xfrm>
          <a:prstGeom prst="rect">
            <a:avLst/>
          </a:prstGeom>
          <a:noFill/>
          <a:ln>
            <a:noFill/>
          </a:ln>
        </p:spPr>
        <p:txBody>
          <a:bodyPr spcFirstLastPara="1" wrap="square" lIns="91422" tIns="45689" rIns="91422" bIns="45689" anchor="t" anchorCtr="0">
            <a:spAutoFit/>
          </a:bodyPr>
          <a:lstStyle/>
          <a:p>
            <a:pPr>
              <a:lnSpc>
                <a:spcPct val="115000"/>
              </a:lnSpc>
              <a:buClr>
                <a:srgbClr val="404040"/>
              </a:buClr>
              <a:buSzPts val="1200"/>
            </a:pPr>
            <a:r>
              <a:rPr lang="en" sz="2200">
                <a:solidFill>
                  <a:srgbClr val="404040"/>
                </a:solidFill>
                <a:latin typeface="Open Sans" panose="020B0606030504020204" pitchFamily="34" charset="0"/>
                <a:ea typeface="Open Sans"/>
                <a:cs typeface="Open Sans"/>
                <a:sym typeface="Open Sans"/>
              </a:rPr>
              <a:t>A generator uses a </a:t>
            </a:r>
            <a:r>
              <a:rPr lang="en" sz="2200" i="1">
                <a:solidFill>
                  <a:srgbClr val="404040"/>
                </a:solidFill>
                <a:latin typeface="Open Sans" panose="020B0606030504020204" pitchFamily="34" charset="0"/>
                <a:ea typeface="Open Sans"/>
                <a:cs typeface="Open Sans"/>
                <a:sym typeface="Open Sans"/>
              </a:rPr>
              <a:t>yield</a:t>
            </a:r>
            <a:r>
              <a:rPr lang="en" sz="2200">
                <a:solidFill>
                  <a:srgbClr val="404040"/>
                </a:solidFill>
                <a:latin typeface="Open Sans" panose="020B0606030504020204" pitchFamily="34" charset="0"/>
                <a:ea typeface="Open Sans"/>
                <a:cs typeface="Open Sans"/>
                <a:sym typeface="Open Sans"/>
              </a:rPr>
              <a:t> statement instead of a return statement.</a:t>
            </a:r>
            <a:endParaRPr sz="2200">
              <a:solidFill>
                <a:srgbClr val="404040"/>
              </a:solidFill>
              <a:latin typeface="Open Sans" panose="020B0606030504020204" pitchFamily="34" charset="0"/>
              <a:ea typeface="Calibri"/>
              <a:cs typeface="Calibri"/>
              <a:sym typeface="Calibri"/>
            </a:endParaRPr>
          </a:p>
        </p:txBody>
      </p:sp>
      <p:sp>
        <p:nvSpPr>
          <p:cNvPr id="771" name="Google Shape;771;p84"/>
          <p:cNvSpPr txBox="1"/>
          <p:nvPr/>
        </p:nvSpPr>
        <p:spPr>
          <a:xfrm>
            <a:off x="5479644" y="5057879"/>
            <a:ext cx="8128000" cy="481608"/>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 generator object can be iterated only once.</a:t>
            </a:r>
            <a:endParaRPr sz="2200">
              <a:solidFill>
                <a:srgbClr val="404040"/>
              </a:solidFill>
              <a:latin typeface="Open Sans" panose="020B0606030504020204" pitchFamily="34" charset="0"/>
              <a:ea typeface="Calibri"/>
              <a:cs typeface="Calibri"/>
              <a:sym typeface="Calibri"/>
            </a:endParaRPr>
          </a:p>
        </p:txBody>
      </p:sp>
      <p:sp>
        <p:nvSpPr>
          <p:cNvPr id="772" name="Google Shape;772;p84"/>
          <p:cNvSpPr txBox="1"/>
          <p:nvPr/>
        </p:nvSpPr>
        <p:spPr>
          <a:xfrm>
            <a:off x="4845941" y="6500140"/>
            <a:ext cx="8128000" cy="481608"/>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 function with a </a:t>
            </a:r>
            <a:r>
              <a:rPr lang="en" sz="2200" i="1">
                <a:solidFill>
                  <a:srgbClr val="404040"/>
                </a:solidFill>
                <a:latin typeface="Open Sans" panose="020B0606030504020204" pitchFamily="34" charset="0"/>
                <a:ea typeface="Open Sans"/>
                <a:cs typeface="Open Sans"/>
                <a:sym typeface="Open Sans"/>
              </a:rPr>
              <a:t>yield</a:t>
            </a:r>
            <a:r>
              <a:rPr lang="en" sz="2200">
                <a:solidFill>
                  <a:srgbClr val="404040"/>
                </a:solidFill>
                <a:latin typeface="Open Sans" panose="020B0606030504020204" pitchFamily="34" charset="0"/>
                <a:ea typeface="Open Sans"/>
                <a:cs typeface="Open Sans"/>
                <a:sym typeface="Open Sans"/>
              </a:rPr>
              <a:t> statement is termed a generator.</a:t>
            </a:r>
            <a:endParaRPr sz="2200">
              <a:solidFill>
                <a:srgbClr val="404040"/>
              </a:solidFill>
              <a:latin typeface="Open Sans" panose="020B0606030504020204" pitchFamily="34" charset="0"/>
              <a:ea typeface="Calibri"/>
              <a:cs typeface="Calibri"/>
              <a:sym typeface="Calibri"/>
            </a:endParaRPr>
          </a:p>
        </p:txBody>
      </p:sp>
      <p:sp>
        <p:nvSpPr>
          <p:cNvPr id="773" name="Google Shape;773;p84"/>
          <p:cNvSpPr/>
          <p:nvPr/>
        </p:nvSpPr>
        <p:spPr>
          <a:xfrm>
            <a:off x="5791201" y="816353"/>
            <a:ext cx="46911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85"/>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i="1">
                <a:solidFill>
                  <a:srgbClr val="3F3F3F"/>
                </a:solidFill>
                <a:latin typeface="Open Sans"/>
                <a:ea typeface="Open Sans"/>
                <a:cs typeface="Open Sans"/>
                <a:sym typeface="Open Sans"/>
              </a:rPr>
              <a:t>return </a:t>
            </a:r>
            <a:r>
              <a:rPr lang="en" sz="2800" b="1">
                <a:solidFill>
                  <a:srgbClr val="3F3F3F"/>
                </a:solidFill>
                <a:latin typeface="Open Sans"/>
                <a:ea typeface="Open Sans"/>
                <a:cs typeface="Open Sans"/>
                <a:sym typeface="Open Sans"/>
              </a:rPr>
              <a:t>vs. </a:t>
            </a:r>
            <a:r>
              <a:rPr lang="en" sz="2800" b="1" i="1">
                <a:solidFill>
                  <a:srgbClr val="3F3F3F"/>
                </a:solidFill>
                <a:latin typeface="Open Sans"/>
                <a:ea typeface="Open Sans"/>
                <a:cs typeface="Open Sans"/>
                <a:sym typeface="Open Sans"/>
              </a:rPr>
              <a:t>yield </a:t>
            </a:r>
            <a:r>
              <a:rPr lang="en" sz="2800" b="1">
                <a:solidFill>
                  <a:srgbClr val="3F3F3F"/>
                </a:solidFill>
                <a:latin typeface="Open Sans"/>
                <a:ea typeface="Open Sans"/>
                <a:cs typeface="Open Sans"/>
                <a:sym typeface="Open Sans"/>
              </a:rPr>
              <a:t>Statement</a:t>
            </a:r>
            <a:endParaRPr sz="2800" b="1">
              <a:solidFill>
                <a:srgbClr val="3F3F3F"/>
              </a:solidFill>
              <a:latin typeface="Open Sans"/>
              <a:ea typeface="Open Sans"/>
              <a:cs typeface="Open Sans"/>
              <a:sym typeface="Open Sans"/>
            </a:endParaRPr>
          </a:p>
        </p:txBody>
      </p:sp>
      <p:sp>
        <p:nvSpPr>
          <p:cNvPr id="779" name="Google Shape;779;p85"/>
          <p:cNvSpPr/>
          <p:nvPr/>
        </p:nvSpPr>
        <p:spPr>
          <a:xfrm>
            <a:off x="8940799" y="3470214"/>
            <a:ext cx="5820229" cy="3874014"/>
          </a:xfrm>
          <a:prstGeom prst="roundRect">
            <a:avLst>
              <a:gd name="adj" fmla="val 8667"/>
            </a:avLst>
          </a:prstGeom>
          <a:solidFill>
            <a:srgbClr val="F2F2F2"/>
          </a:solidFill>
          <a:ln w="25400" cap="flat" cmpd="sng">
            <a:solidFill>
              <a:srgbClr val="D8D8D8"/>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780" name="Google Shape;780;p85"/>
          <p:cNvSpPr txBox="1"/>
          <p:nvPr/>
        </p:nvSpPr>
        <p:spPr>
          <a:xfrm>
            <a:off x="9564265" y="4186854"/>
            <a:ext cx="4630706" cy="2192845"/>
          </a:xfrm>
          <a:prstGeom prst="rect">
            <a:avLst/>
          </a:prstGeom>
          <a:noFill/>
          <a:ln>
            <a:noFill/>
          </a:ln>
        </p:spPr>
        <p:txBody>
          <a:bodyPr spcFirstLastPara="1" wrap="square" lIns="91422" tIns="45689" rIns="91422" bIns="45689" anchor="t" anchorCtr="0">
            <a:spAutoFit/>
          </a:bodyPr>
          <a:lstStyle/>
          <a:p>
            <a:pPr marL="225781" lvl="1" indent="-22578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a:t>
            </a:r>
            <a:r>
              <a:rPr lang="en" sz="2200" i="1">
                <a:solidFill>
                  <a:srgbClr val="404040"/>
                </a:solidFill>
                <a:latin typeface="Open Sans" panose="020B0606030504020204" pitchFamily="34" charset="0"/>
                <a:ea typeface="Open Sans"/>
                <a:cs typeface="Open Sans"/>
                <a:sym typeface="Open Sans"/>
              </a:rPr>
              <a:t> yield </a:t>
            </a:r>
            <a:r>
              <a:rPr lang="en" sz="2200">
                <a:solidFill>
                  <a:srgbClr val="404040"/>
                </a:solidFill>
                <a:latin typeface="Open Sans" panose="020B0606030504020204" pitchFamily="34" charset="0"/>
                <a:ea typeface="Open Sans"/>
                <a:cs typeface="Open Sans"/>
                <a:sym typeface="Open Sans"/>
              </a:rPr>
              <a:t>statement implies that the transfer of control is temporary.</a:t>
            </a:r>
            <a:endParaRPr sz="2200">
              <a:solidFill>
                <a:srgbClr val="404040"/>
              </a:solidFill>
              <a:latin typeface="Open Sans" panose="020B0606030504020204" pitchFamily="34" charset="0"/>
              <a:ea typeface="Calibri"/>
              <a:cs typeface="Calibri"/>
              <a:sym typeface="Calibri"/>
            </a:endParaRPr>
          </a:p>
          <a:p>
            <a:pPr marL="225781" lvl="1" indent="-225781">
              <a:lnSpc>
                <a:spcPct val="115000"/>
              </a:lnSpc>
              <a:spcBef>
                <a:spcPts val="1244"/>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It does not destroy the states of the function’s local variables.</a:t>
            </a:r>
            <a:endParaRPr sz="2200">
              <a:solidFill>
                <a:srgbClr val="404040"/>
              </a:solidFill>
              <a:latin typeface="Open Sans" panose="020B0606030504020204" pitchFamily="34" charset="0"/>
              <a:ea typeface="Calibri"/>
              <a:cs typeface="Calibri"/>
              <a:sym typeface="Calibri"/>
            </a:endParaRPr>
          </a:p>
        </p:txBody>
      </p:sp>
      <p:sp>
        <p:nvSpPr>
          <p:cNvPr id="781" name="Google Shape;781;p85"/>
          <p:cNvSpPr/>
          <p:nvPr/>
        </p:nvSpPr>
        <p:spPr>
          <a:xfrm>
            <a:off x="1605788" y="3470213"/>
            <a:ext cx="5593298" cy="3830471"/>
          </a:xfrm>
          <a:prstGeom prst="roundRect">
            <a:avLst>
              <a:gd name="adj" fmla="val 8667"/>
            </a:avLst>
          </a:prstGeom>
          <a:solidFill>
            <a:srgbClr val="F2F2F2"/>
          </a:solidFill>
          <a:ln w="25400" cap="flat" cmpd="sng">
            <a:solidFill>
              <a:srgbClr val="D8D8D8"/>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grpSp>
        <p:nvGrpSpPr>
          <p:cNvPr id="782" name="Google Shape;782;p85"/>
          <p:cNvGrpSpPr/>
          <p:nvPr/>
        </p:nvGrpSpPr>
        <p:grpSpPr>
          <a:xfrm>
            <a:off x="2162512" y="2638679"/>
            <a:ext cx="4427541" cy="1136821"/>
            <a:chOff x="1591293" y="2718487"/>
            <a:chExt cx="4427542" cy="1136822"/>
          </a:xfrm>
        </p:grpSpPr>
        <p:sp>
          <p:nvSpPr>
            <p:cNvPr id="783" name="Google Shape;783;p85"/>
            <p:cNvSpPr/>
            <p:nvPr/>
          </p:nvSpPr>
          <p:spPr>
            <a:xfrm rot="10800000">
              <a:off x="1591293" y="3550024"/>
              <a:ext cx="4427542" cy="305284"/>
            </a:xfrm>
            <a:prstGeom prst="trapezoid">
              <a:avLst>
                <a:gd name="adj" fmla="val 49372"/>
              </a:avLst>
            </a:prstGeom>
            <a:solidFill>
              <a:srgbClr val="7F7F7F"/>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784" name="Google Shape;784;p85"/>
            <p:cNvSpPr/>
            <p:nvPr/>
          </p:nvSpPr>
          <p:spPr>
            <a:xfrm>
              <a:off x="1741828" y="2718487"/>
              <a:ext cx="4131774" cy="1136822"/>
            </a:xfrm>
            <a:prstGeom prst="round2SameRect">
              <a:avLst>
                <a:gd name="adj1" fmla="val 16993"/>
                <a:gd name="adj2" fmla="val 0"/>
              </a:avLst>
            </a:prstGeom>
            <a:solidFill>
              <a:srgbClr val="9CC2E5"/>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grpSp>
      <p:sp>
        <p:nvSpPr>
          <p:cNvPr id="785" name="Google Shape;785;p85"/>
          <p:cNvSpPr txBox="1"/>
          <p:nvPr/>
        </p:nvSpPr>
        <p:spPr>
          <a:xfrm>
            <a:off x="2313048" y="2954510"/>
            <a:ext cx="4131774" cy="430825"/>
          </a:xfrm>
          <a:prstGeom prst="rect">
            <a:avLst/>
          </a:prstGeom>
          <a:noFill/>
          <a:ln>
            <a:noFill/>
          </a:ln>
        </p:spPr>
        <p:txBody>
          <a:bodyPr spcFirstLastPara="1" wrap="square" lIns="91422" tIns="45689" rIns="91422" bIns="45689" anchor="t" anchorCtr="0">
            <a:spAutoFit/>
          </a:bodyPr>
          <a:lstStyle/>
          <a:p>
            <a:pPr algn="ctr">
              <a:buClr>
                <a:schemeClr val="lt1"/>
              </a:buClr>
              <a:buSzPts val="1200"/>
            </a:pPr>
            <a:r>
              <a:rPr lang="en" sz="2200" b="1">
                <a:solidFill>
                  <a:schemeClr val="lt1"/>
                </a:solidFill>
                <a:latin typeface="Open Sans"/>
                <a:ea typeface="Open Sans"/>
                <a:cs typeface="Open Sans"/>
                <a:sym typeface="Open Sans"/>
              </a:rPr>
              <a:t>return statement</a:t>
            </a:r>
            <a:endParaRPr sz="2200">
              <a:solidFill>
                <a:schemeClr val="dk1"/>
              </a:solidFill>
              <a:latin typeface="Calibri"/>
              <a:ea typeface="Calibri"/>
              <a:cs typeface="Calibri"/>
              <a:sym typeface="Calibri"/>
            </a:endParaRPr>
          </a:p>
        </p:txBody>
      </p:sp>
      <p:sp>
        <p:nvSpPr>
          <p:cNvPr id="786" name="Google Shape;786;p85"/>
          <p:cNvSpPr/>
          <p:nvPr/>
        </p:nvSpPr>
        <p:spPr>
          <a:xfrm rot="10800000">
            <a:off x="9564265" y="3484730"/>
            <a:ext cx="4427541" cy="305284"/>
          </a:xfrm>
          <a:prstGeom prst="trapezoid">
            <a:avLst>
              <a:gd name="adj" fmla="val 49372"/>
            </a:avLst>
          </a:prstGeom>
          <a:solidFill>
            <a:srgbClr val="7F7F7F"/>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787" name="Google Shape;787;p85"/>
          <p:cNvSpPr/>
          <p:nvPr/>
        </p:nvSpPr>
        <p:spPr>
          <a:xfrm>
            <a:off x="9714801" y="2653193"/>
            <a:ext cx="4131774" cy="1136821"/>
          </a:xfrm>
          <a:prstGeom prst="round2SameRect">
            <a:avLst>
              <a:gd name="adj1" fmla="val 16993"/>
              <a:gd name="adj2" fmla="val 0"/>
            </a:avLst>
          </a:prstGeom>
          <a:solidFill>
            <a:srgbClr val="9CC2E5"/>
          </a:solid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788" name="Google Shape;788;p85"/>
          <p:cNvSpPr txBox="1"/>
          <p:nvPr/>
        </p:nvSpPr>
        <p:spPr>
          <a:xfrm>
            <a:off x="9695532" y="2983539"/>
            <a:ext cx="4131774" cy="430825"/>
          </a:xfrm>
          <a:prstGeom prst="rect">
            <a:avLst/>
          </a:prstGeom>
          <a:noFill/>
          <a:ln>
            <a:noFill/>
          </a:ln>
        </p:spPr>
        <p:txBody>
          <a:bodyPr spcFirstLastPara="1" wrap="square" lIns="91422" tIns="45689" rIns="91422" bIns="45689" anchor="t" anchorCtr="0">
            <a:spAutoFit/>
          </a:bodyPr>
          <a:lstStyle/>
          <a:p>
            <a:pPr algn="ctr">
              <a:buClr>
                <a:schemeClr val="lt1"/>
              </a:buClr>
              <a:buSzPts val="1200"/>
            </a:pPr>
            <a:r>
              <a:rPr lang="en" sz="2200" b="1">
                <a:solidFill>
                  <a:schemeClr val="lt1"/>
                </a:solidFill>
                <a:latin typeface="Open Sans"/>
                <a:ea typeface="Open Sans"/>
                <a:cs typeface="Open Sans"/>
                <a:sym typeface="Open Sans"/>
              </a:rPr>
              <a:t>yield statement</a:t>
            </a:r>
            <a:endParaRPr sz="2200">
              <a:solidFill>
                <a:schemeClr val="dk1"/>
              </a:solidFill>
              <a:latin typeface="Calibri"/>
              <a:ea typeface="Calibri"/>
              <a:cs typeface="Calibri"/>
              <a:sym typeface="Calibri"/>
            </a:endParaRPr>
          </a:p>
        </p:txBody>
      </p:sp>
      <p:sp>
        <p:nvSpPr>
          <p:cNvPr id="789" name="Google Shape;789;p85"/>
          <p:cNvSpPr txBox="1"/>
          <p:nvPr/>
        </p:nvSpPr>
        <p:spPr>
          <a:xfrm>
            <a:off x="1856744" y="4107028"/>
            <a:ext cx="5198171" cy="3099760"/>
          </a:xfrm>
          <a:prstGeom prst="rect">
            <a:avLst/>
          </a:prstGeom>
          <a:noFill/>
          <a:ln>
            <a:noFill/>
          </a:ln>
        </p:spPr>
        <p:txBody>
          <a:bodyPr spcFirstLastPara="1" wrap="square" lIns="91422" tIns="45689" rIns="91422" bIns="45689" anchor="t" anchorCtr="0">
            <a:spAutoFit/>
          </a:bodyPr>
          <a:lstStyle/>
          <a:p>
            <a:pPr marL="338671" indent="-33867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a:t>
            </a:r>
            <a:r>
              <a:rPr lang="en" sz="2200" i="1">
                <a:solidFill>
                  <a:srgbClr val="404040"/>
                </a:solidFill>
                <a:latin typeface="Open Sans" panose="020B0606030504020204" pitchFamily="34" charset="0"/>
                <a:ea typeface="Open Sans"/>
                <a:cs typeface="Open Sans"/>
                <a:sym typeface="Open Sans"/>
              </a:rPr>
              <a:t> return</a:t>
            </a:r>
            <a:r>
              <a:rPr lang="en" sz="2200">
                <a:solidFill>
                  <a:srgbClr val="404040"/>
                </a:solidFill>
                <a:latin typeface="Open Sans" panose="020B0606030504020204" pitchFamily="34" charset="0"/>
                <a:ea typeface="Open Sans"/>
                <a:cs typeface="Open Sans"/>
                <a:sym typeface="Open Sans"/>
              </a:rPr>
              <a:t> statement implies that the function is returning control of execution to the point from where the function is called. </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 process destroys the local variables and values generated.</a:t>
            </a:r>
            <a:endParaRPr sz="2200">
              <a:solidFill>
                <a:srgbClr val="404040"/>
              </a:solidFill>
              <a:latin typeface="Open Sans" panose="020B0606030504020204" pitchFamily="34" charset="0"/>
              <a:ea typeface="Calibri"/>
              <a:cs typeface="Calibri"/>
              <a:sym typeface="Calibri"/>
            </a:endParaRPr>
          </a:p>
          <a:p>
            <a:pPr marL="180624" lvl="1" indent="-45156" algn="ctr">
              <a:lnSpc>
                <a:spcPct val="115000"/>
              </a:lnSpc>
              <a:spcBef>
                <a:spcPts val="1067"/>
              </a:spcBef>
              <a:buClr>
                <a:srgbClr val="000000"/>
              </a:buClr>
              <a:buSzPts val="1200"/>
            </a:pPr>
            <a:endParaRPr sz="2200">
              <a:solidFill>
                <a:srgbClr val="404040"/>
              </a:solidFill>
              <a:latin typeface="Open Sans" panose="020B0606030504020204" pitchFamily="34" charset="0"/>
              <a:ea typeface="Open Sans"/>
              <a:cs typeface="Open Sans"/>
              <a:sym typeface="Open Sans"/>
            </a:endParaRPr>
          </a:p>
        </p:txBody>
      </p:sp>
      <p:sp>
        <p:nvSpPr>
          <p:cNvPr id="790" name="Google Shape;790;p85"/>
          <p:cNvSpPr txBox="1"/>
          <p:nvPr/>
        </p:nvSpPr>
        <p:spPr>
          <a:xfrm>
            <a:off x="3018973" y="1654277"/>
            <a:ext cx="10638971" cy="481608"/>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differences between the </a:t>
            </a:r>
            <a:r>
              <a:rPr lang="en" sz="2200" i="1">
                <a:solidFill>
                  <a:srgbClr val="404040"/>
                </a:solidFill>
                <a:latin typeface="Open Sans" panose="020B0606030504020204" pitchFamily="34" charset="0"/>
                <a:ea typeface="Open Sans"/>
                <a:cs typeface="Open Sans"/>
                <a:sym typeface="Open Sans"/>
              </a:rPr>
              <a:t>return </a:t>
            </a:r>
            <a:r>
              <a:rPr lang="en" sz="2200">
                <a:solidFill>
                  <a:srgbClr val="404040"/>
                </a:solidFill>
                <a:latin typeface="Open Sans" panose="020B0606030504020204" pitchFamily="34" charset="0"/>
                <a:ea typeface="Open Sans"/>
                <a:cs typeface="Open Sans"/>
                <a:sym typeface="Open Sans"/>
              </a:rPr>
              <a:t>and </a:t>
            </a:r>
            <a:r>
              <a:rPr lang="en" sz="2200" i="1">
                <a:solidFill>
                  <a:srgbClr val="404040"/>
                </a:solidFill>
                <a:latin typeface="Open Sans" panose="020B0606030504020204" pitchFamily="34" charset="0"/>
                <a:ea typeface="Open Sans"/>
                <a:cs typeface="Open Sans"/>
                <a:sym typeface="Open Sans"/>
              </a:rPr>
              <a:t>yield </a:t>
            </a:r>
            <a:r>
              <a:rPr lang="en" sz="2200">
                <a:solidFill>
                  <a:srgbClr val="404040"/>
                </a:solidFill>
                <a:latin typeface="Open Sans" panose="020B0606030504020204" pitchFamily="34" charset="0"/>
                <a:ea typeface="Open Sans"/>
                <a:cs typeface="Open Sans"/>
                <a:sym typeface="Open Sans"/>
              </a:rPr>
              <a:t>statements are given below:</a:t>
            </a:r>
            <a:endParaRPr sz="2200">
              <a:solidFill>
                <a:srgbClr val="404040"/>
              </a:solidFill>
              <a:latin typeface="Open Sans" panose="020B0606030504020204" pitchFamily="34" charset="0"/>
              <a:ea typeface="Calibri"/>
              <a:cs typeface="Calibri"/>
              <a:sym typeface="Calibri"/>
            </a:endParaRPr>
          </a:p>
        </p:txBody>
      </p:sp>
      <p:sp>
        <p:nvSpPr>
          <p:cNvPr id="791" name="Google Shape;791;p85"/>
          <p:cNvSpPr/>
          <p:nvPr/>
        </p:nvSpPr>
        <p:spPr>
          <a:xfrm>
            <a:off x="5232401" y="816353"/>
            <a:ext cx="5794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86"/>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Generator: Example</a:t>
            </a:r>
            <a:endParaRPr sz="2800" b="1">
              <a:solidFill>
                <a:srgbClr val="3F3F3F"/>
              </a:solidFill>
              <a:latin typeface="Open Sans"/>
              <a:ea typeface="Open Sans"/>
              <a:cs typeface="Open Sans"/>
              <a:sym typeface="Open Sans"/>
            </a:endParaRPr>
          </a:p>
        </p:txBody>
      </p:sp>
      <p:pic>
        <p:nvPicPr>
          <p:cNvPr id="797" name="Google Shape;797;p86" descr="Graphical user interface, text, application&#10;&#10;Description automatically generated"/>
          <p:cNvPicPr preferRelativeResize="0"/>
          <p:nvPr/>
        </p:nvPicPr>
        <p:blipFill rotWithShape="1">
          <a:blip r:embed="rId3">
            <a:alphaModFix/>
          </a:blip>
          <a:srcRect/>
          <a:stretch/>
        </p:blipFill>
        <p:spPr>
          <a:xfrm>
            <a:off x="4932846" y="2752479"/>
            <a:ext cx="6172199" cy="2565399"/>
          </a:xfrm>
          <a:prstGeom prst="rect">
            <a:avLst/>
          </a:prstGeom>
          <a:noFill/>
          <a:ln w="88900" cap="sq" cmpd="thickThin">
            <a:solidFill>
              <a:srgbClr val="000000"/>
            </a:solidFill>
            <a:prstDash val="solid"/>
            <a:miter lim="800000"/>
            <a:headEnd type="none" w="sm" len="sm"/>
            <a:tailEnd type="none" w="sm" len="sm"/>
          </a:ln>
        </p:spPr>
      </p:pic>
      <p:sp>
        <p:nvSpPr>
          <p:cNvPr id="798" name="Google Shape;798;p86"/>
          <p:cNvSpPr/>
          <p:nvPr/>
        </p:nvSpPr>
        <p:spPr>
          <a:xfrm>
            <a:off x="3541487" y="1396228"/>
            <a:ext cx="8694057" cy="674073"/>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Here a generator function is defined that yields three values:</a:t>
            </a:r>
            <a:endParaRPr sz="2200">
              <a:solidFill>
                <a:srgbClr val="404040"/>
              </a:solidFill>
              <a:latin typeface="Open Sans" panose="020B0606030504020204" pitchFamily="34" charset="0"/>
              <a:ea typeface="Calibri"/>
              <a:cs typeface="Calibri"/>
              <a:sym typeface="Calibri"/>
            </a:endParaRPr>
          </a:p>
        </p:txBody>
      </p:sp>
      <p:grpSp>
        <p:nvGrpSpPr>
          <p:cNvPr id="799" name="Google Shape;799;p86"/>
          <p:cNvGrpSpPr/>
          <p:nvPr/>
        </p:nvGrpSpPr>
        <p:grpSpPr>
          <a:xfrm>
            <a:off x="2452915" y="6251696"/>
            <a:ext cx="11727543" cy="1644075"/>
            <a:chOff x="2757714" y="7296725"/>
            <a:chExt cx="10522857" cy="1281218"/>
          </a:xfrm>
        </p:grpSpPr>
        <p:sp>
          <p:nvSpPr>
            <p:cNvPr id="800" name="Google Shape;800;p86"/>
            <p:cNvSpPr/>
            <p:nvPr/>
          </p:nvSpPr>
          <p:spPr>
            <a:xfrm>
              <a:off x="2918079" y="7296725"/>
              <a:ext cx="1532100" cy="449100"/>
            </a:xfrm>
            <a:prstGeom prst="roundRect">
              <a:avLst>
                <a:gd name="adj" fmla="val 16667"/>
              </a:avLst>
            </a:prstGeom>
            <a:solidFill>
              <a:srgbClr val="44AAFE"/>
            </a:solidFill>
            <a:ln>
              <a:noFill/>
            </a:ln>
          </p:spPr>
          <p:txBody>
            <a:bodyPr spcFirstLastPara="1" wrap="square" lIns="91422" tIns="91422" rIns="91422" bIns="91422" anchor="ctr" anchorCtr="0">
              <a:noAutofit/>
            </a:bodyPr>
            <a:lstStyle/>
            <a:p>
              <a:pPr>
                <a:buClr>
                  <a:srgbClr val="000000"/>
                </a:buClr>
                <a:buSzPts val="800"/>
              </a:pPr>
              <a:endParaRPr sz="1422">
                <a:solidFill>
                  <a:srgbClr val="000000"/>
                </a:solidFill>
                <a:latin typeface="Arial"/>
                <a:ea typeface="Arial"/>
                <a:cs typeface="Arial"/>
                <a:sym typeface="Arial"/>
              </a:endParaRPr>
            </a:p>
          </p:txBody>
        </p:sp>
        <p:sp>
          <p:nvSpPr>
            <p:cNvPr id="801" name="Google Shape;801;p86"/>
            <p:cNvSpPr txBox="1"/>
            <p:nvPr/>
          </p:nvSpPr>
          <p:spPr>
            <a:xfrm>
              <a:off x="3273283" y="7307825"/>
              <a:ext cx="1100700" cy="274500"/>
            </a:xfrm>
            <a:prstGeom prst="rect">
              <a:avLst/>
            </a:prstGeom>
            <a:noFill/>
            <a:ln>
              <a:noFill/>
            </a:ln>
          </p:spPr>
          <p:txBody>
            <a:bodyPr spcFirstLastPara="1" wrap="square" lIns="91422" tIns="45689" rIns="91422" bIns="45689" anchor="t" anchorCtr="0">
              <a:noAutofit/>
            </a:bodyPr>
            <a:lstStyle/>
            <a:p>
              <a:pPr>
                <a:buClr>
                  <a:srgbClr val="000000"/>
                </a:buClr>
                <a:buSzPts val="1100"/>
              </a:pPr>
              <a:r>
                <a:rPr lang="en" sz="2133" b="1" i="1">
                  <a:solidFill>
                    <a:srgbClr val="FFFFFF"/>
                  </a:solidFill>
                  <a:latin typeface="Open Sans"/>
                  <a:ea typeface="Open Sans"/>
                  <a:cs typeface="Open Sans"/>
                  <a:sym typeface="Open Sans"/>
                </a:rPr>
                <a:t>Note</a:t>
              </a:r>
              <a:endParaRPr sz="2133" b="1" i="1">
                <a:solidFill>
                  <a:srgbClr val="FFFFFF"/>
                </a:solidFill>
                <a:latin typeface="Open Sans"/>
                <a:ea typeface="Open Sans"/>
                <a:cs typeface="Open Sans"/>
                <a:sym typeface="Open Sans"/>
              </a:endParaRPr>
            </a:p>
          </p:txBody>
        </p:sp>
        <p:sp>
          <p:nvSpPr>
            <p:cNvPr id="802" name="Google Shape;802;p86"/>
            <p:cNvSpPr txBox="1"/>
            <p:nvPr/>
          </p:nvSpPr>
          <p:spPr>
            <a:xfrm>
              <a:off x="2993464" y="7723775"/>
              <a:ext cx="10136079" cy="665483"/>
            </a:xfrm>
            <a:prstGeom prst="rect">
              <a:avLst/>
            </a:prstGeom>
            <a:noFill/>
            <a:ln>
              <a:noFill/>
            </a:ln>
          </p:spPr>
          <p:txBody>
            <a:bodyPr spcFirstLastPara="1" wrap="square" lIns="91422" tIns="45689" rIns="91422" bIns="45689" anchor="t" anchorCtr="0">
              <a:noAutofit/>
            </a:bodyPr>
            <a:lstStyle/>
            <a:p>
              <a:pPr algn="ctr">
                <a:lnSpc>
                  <a:spcPct val="115000"/>
                </a:lnSpc>
                <a:spcBef>
                  <a:spcPts val="1067"/>
                </a:spcBef>
                <a:buClr>
                  <a:srgbClr val="404040"/>
                </a:buClr>
                <a:buSzPts val="1200"/>
              </a:pPr>
              <a:r>
                <a:rPr lang="en" sz="2200">
                  <a:solidFill>
                    <a:srgbClr val="404040"/>
                  </a:solidFill>
                  <a:latin typeface="Open Sans" panose="020B0606030504020204" pitchFamily="34" charset="0"/>
                  <a:ea typeface="Open Sans"/>
                  <a:cs typeface="Open Sans"/>
                  <a:sym typeface="Open Sans"/>
                </a:rPr>
                <a:t>In place of multiple </a:t>
              </a:r>
              <a:r>
                <a:rPr lang="en" sz="2200" i="1">
                  <a:solidFill>
                    <a:srgbClr val="404040"/>
                  </a:solidFill>
                  <a:latin typeface="Open Sans" panose="020B0606030504020204" pitchFamily="34" charset="0"/>
                  <a:ea typeface="Open Sans"/>
                  <a:cs typeface="Open Sans"/>
                  <a:sym typeface="Open Sans"/>
                </a:rPr>
                <a:t>yield</a:t>
              </a:r>
              <a:r>
                <a:rPr lang="en" sz="2200">
                  <a:solidFill>
                    <a:srgbClr val="404040"/>
                  </a:solidFill>
                  <a:latin typeface="Open Sans" panose="020B0606030504020204" pitchFamily="34" charset="0"/>
                  <a:ea typeface="Open Sans"/>
                  <a:cs typeface="Open Sans"/>
                  <a:sym typeface="Open Sans"/>
                </a:rPr>
                <a:t> statements, a </a:t>
              </a:r>
              <a:r>
                <a:rPr lang="en" sz="2200" i="1">
                  <a:solidFill>
                    <a:srgbClr val="404040"/>
                  </a:solidFill>
                  <a:latin typeface="Open Sans" panose="020B0606030504020204" pitchFamily="34" charset="0"/>
                  <a:ea typeface="Open Sans"/>
                  <a:cs typeface="Open Sans"/>
                  <a:sym typeface="Open Sans"/>
                </a:rPr>
                <a:t>loop </a:t>
              </a:r>
              <a:r>
                <a:rPr lang="en" sz="2200">
                  <a:solidFill>
                    <a:srgbClr val="404040"/>
                  </a:solidFill>
                  <a:latin typeface="Open Sans" panose="020B0606030504020204" pitchFamily="34" charset="0"/>
                  <a:ea typeface="Open Sans"/>
                  <a:cs typeface="Open Sans"/>
                  <a:sym typeface="Open Sans"/>
                </a:rPr>
                <a:t>can also be used inside the function to generate the values.</a:t>
              </a:r>
              <a:endParaRPr sz="2200">
                <a:solidFill>
                  <a:srgbClr val="404040"/>
                </a:solidFill>
                <a:latin typeface="Open Sans" panose="020B0606030504020204" pitchFamily="34" charset="0"/>
                <a:ea typeface="Calibri"/>
                <a:cs typeface="Calibri"/>
                <a:sym typeface="Calibri"/>
              </a:endParaRPr>
            </a:p>
          </p:txBody>
        </p:sp>
        <p:sp>
          <p:nvSpPr>
            <p:cNvPr id="803" name="Google Shape;803;p86"/>
            <p:cNvSpPr/>
            <p:nvPr/>
          </p:nvSpPr>
          <p:spPr>
            <a:xfrm>
              <a:off x="2757714" y="7605486"/>
              <a:ext cx="10522857" cy="972457"/>
            </a:xfrm>
            <a:prstGeom prst="roundRect">
              <a:avLst>
                <a:gd name="adj" fmla="val 16667"/>
              </a:avLst>
            </a:prstGeom>
            <a:noFill/>
            <a:ln w="28575" cap="flat" cmpd="sng">
              <a:solidFill>
                <a:srgbClr val="00B0F0"/>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grpSp>
      <p:sp>
        <p:nvSpPr>
          <p:cNvPr id="804" name="Google Shape;804;p86"/>
          <p:cNvSpPr/>
          <p:nvPr/>
        </p:nvSpPr>
        <p:spPr>
          <a:xfrm>
            <a:off x="5930899" y="816353"/>
            <a:ext cx="440936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87"/>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Ways to Use a Generator </a:t>
            </a:r>
            <a:endParaRPr sz="2800" b="1">
              <a:solidFill>
                <a:srgbClr val="3F3F3F"/>
              </a:solidFill>
              <a:latin typeface="Open Sans"/>
              <a:ea typeface="Open Sans"/>
              <a:cs typeface="Open Sans"/>
              <a:sym typeface="Open Sans"/>
            </a:endParaRPr>
          </a:p>
        </p:txBody>
      </p:sp>
      <p:sp>
        <p:nvSpPr>
          <p:cNvPr id="810" name="Google Shape;810;p87"/>
          <p:cNvSpPr/>
          <p:nvPr/>
        </p:nvSpPr>
        <p:spPr>
          <a:xfrm>
            <a:off x="4253949" y="1381714"/>
            <a:ext cx="6997148" cy="674073"/>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generator function can be used in two ways:</a:t>
            </a:r>
            <a:endParaRPr sz="2200">
              <a:solidFill>
                <a:srgbClr val="404040"/>
              </a:solidFill>
              <a:latin typeface="Open Sans" panose="020B0606030504020204" pitchFamily="34" charset="0"/>
              <a:ea typeface="Calibri"/>
              <a:cs typeface="Calibri"/>
              <a:sym typeface="Calibri"/>
            </a:endParaRPr>
          </a:p>
        </p:txBody>
      </p:sp>
      <p:pic>
        <p:nvPicPr>
          <p:cNvPr id="811" name="Google Shape;811;p87" descr="Graphical user interface, text, application&#10;&#10;Description automatically generated"/>
          <p:cNvPicPr preferRelativeResize="0"/>
          <p:nvPr/>
        </p:nvPicPr>
        <p:blipFill rotWithShape="1">
          <a:blip r:embed="rId3">
            <a:alphaModFix/>
          </a:blip>
          <a:srcRect/>
          <a:stretch/>
        </p:blipFill>
        <p:spPr>
          <a:xfrm>
            <a:off x="1581474" y="3639115"/>
            <a:ext cx="5762756" cy="4590485"/>
          </a:xfrm>
          <a:prstGeom prst="rect">
            <a:avLst/>
          </a:prstGeom>
          <a:noFill/>
          <a:ln w="88900" cap="sq" cmpd="thickThin">
            <a:solidFill>
              <a:srgbClr val="000000"/>
            </a:solidFill>
            <a:prstDash val="solid"/>
            <a:miter lim="800000"/>
            <a:headEnd type="none" w="sm" len="sm"/>
            <a:tailEnd type="none" w="sm" len="sm"/>
          </a:ln>
        </p:spPr>
      </p:pic>
      <p:sp>
        <p:nvSpPr>
          <p:cNvPr id="812" name="Google Shape;812;p87"/>
          <p:cNvSpPr/>
          <p:nvPr/>
        </p:nvSpPr>
        <p:spPr>
          <a:xfrm>
            <a:off x="1607975" y="2274830"/>
            <a:ext cx="5997511" cy="961856"/>
          </a:xfrm>
          <a:prstGeom prst="roundRect">
            <a:avLst>
              <a:gd name="adj" fmla="val 16667"/>
            </a:avLst>
          </a:prstGeom>
          <a:solidFill>
            <a:srgbClr val="DDEAF6"/>
          </a:solidFill>
          <a:ln w="25400" cap="flat" cmpd="sng">
            <a:solidFill>
              <a:srgbClr val="9CC2E5"/>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It can be used with the built-in </a:t>
            </a:r>
            <a:r>
              <a:rPr lang="en" sz="2200" i="1">
                <a:solidFill>
                  <a:srgbClr val="404040"/>
                </a:solidFill>
                <a:latin typeface="Open Sans" panose="020B0606030504020204" pitchFamily="34" charset="0"/>
                <a:ea typeface="Open Sans"/>
                <a:cs typeface="Open Sans"/>
                <a:sym typeface="Open Sans"/>
              </a:rPr>
              <a:t>next </a:t>
            </a:r>
            <a:r>
              <a:rPr lang="en" sz="2200">
                <a:solidFill>
                  <a:srgbClr val="404040"/>
                </a:solidFill>
                <a:latin typeface="Open Sans" panose="020B0606030504020204" pitchFamily="34" charset="0"/>
                <a:ea typeface="Open Sans"/>
                <a:cs typeface="Open Sans"/>
                <a:sym typeface="Open Sans"/>
              </a:rPr>
              <a:t>function.</a:t>
            </a:r>
            <a:endParaRPr sz="2200">
              <a:solidFill>
                <a:srgbClr val="404040"/>
              </a:solidFill>
              <a:latin typeface="Open Sans" panose="020B0606030504020204" pitchFamily="34" charset="0"/>
              <a:ea typeface="Calibri"/>
              <a:cs typeface="Calibri"/>
              <a:sym typeface="Calibri"/>
            </a:endParaRPr>
          </a:p>
        </p:txBody>
      </p:sp>
      <p:sp>
        <p:nvSpPr>
          <p:cNvPr id="813" name="Google Shape;813;p87"/>
          <p:cNvSpPr/>
          <p:nvPr/>
        </p:nvSpPr>
        <p:spPr>
          <a:xfrm>
            <a:off x="9042401" y="2318372"/>
            <a:ext cx="5660571" cy="961856"/>
          </a:xfrm>
          <a:prstGeom prst="roundRect">
            <a:avLst>
              <a:gd name="adj" fmla="val 16667"/>
            </a:avLst>
          </a:prstGeom>
          <a:solidFill>
            <a:srgbClr val="DDEAF6"/>
          </a:solidFill>
          <a:ln w="25400" cap="flat" cmpd="sng">
            <a:solidFill>
              <a:srgbClr val="9CC2E5"/>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It can be used with a</a:t>
            </a:r>
            <a:r>
              <a:rPr lang="en" sz="2200" i="1">
                <a:solidFill>
                  <a:srgbClr val="404040"/>
                </a:solidFill>
                <a:latin typeface="Open Sans" panose="020B0606030504020204" pitchFamily="34" charset="0"/>
                <a:ea typeface="Open Sans"/>
                <a:cs typeface="Open Sans"/>
                <a:sym typeface="Open Sans"/>
              </a:rPr>
              <a:t> for </a:t>
            </a:r>
            <a:r>
              <a:rPr lang="en" sz="2200">
                <a:solidFill>
                  <a:srgbClr val="404040"/>
                </a:solidFill>
                <a:latin typeface="Open Sans" panose="020B0606030504020204" pitchFamily="34" charset="0"/>
                <a:ea typeface="Open Sans"/>
                <a:cs typeface="Open Sans"/>
                <a:sym typeface="Open Sans"/>
              </a:rPr>
              <a:t>loop as an iteration object.</a:t>
            </a:r>
            <a:endParaRPr sz="2200" b="1" i="1">
              <a:solidFill>
                <a:srgbClr val="404040"/>
              </a:solidFill>
              <a:latin typeface="Open Sans" panose="020B0606030504020204" pitchFamily="34" charset="0"/>
              <a:ea typeface="Open Sans"/>
              <a:cs typeface="Open Sans"/>
              <a:sym typeface="Open Sans"/>
            </a:endParaRPr>
          </a:p>
        </p:txBody>
      </p:sp>
      <p:pic>
        <p:nvPicPr>
          <p:cNvPr id="814" name="Google Shape;814;p87" descr="Graphical user interface, text, application&#10;&#10;Description automatically generated"/>
          <p:cNvPicPr preferRelativeResize="0"/>
          <p:nvPr/>
        </p:nvPicPr>
        <p:blipFill rotWithShape="1">
          <a:blip r:embed="rId4">
            <a:alphaModFix/>
          </a:blip>
          <a:srcRect/>
          <a:stretch/>
        </p:blipFill>
        <p:spPr>
          <a:xfrm>
            <a:off x="8996566" y="3643086"/>
            <a:ext cx="5972791" cy="4615541"/>
          </a:xfrm>
          <a:prstGeom prst="rect">
            <a:avLst/>
          </a:prstGeom>
          <a:noFill/>
          <a:ln w="88900" cap="sq" cmpd="thickThin">
            <a:solidFill>
              <a:srgbClr val="000000"/>
            </a:solidFill>
            <a:prstDash val="solid"/>
            <a:miter lim="800000"/>
            <a:headEnd type="none" w="sm" len="sm"/>
            <a:tailEnd type="none" w="sm" len="sm"/>
          </a:ln>
        </p:spPr>
      </p:pic>
      <p:sp>
        <p:nvSpPr>
          <p:cNvPr id="815" name="Google Shape;815;p87"/>
          <p:cNvSpPr/>
          <p:nvPr/>
        </p:nvSpPr>
        <p:spPr>
          <a:xfrm>
            <a:off x="5346701" y="816353"/>
            <a:ext cx="557815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Google Shape;24;p23">
            <a:extLst>
              <a:ext uri="{FF2B5EF4-FFF2-40B4-BE49-F238E27FC236}">
                <a16:creationId xmlns:a16="http://schemas.microsoft.com/office/drawing/2014/main" id="{B5829327-1B7A-9FBB-DADF-3FE357AB2FC9}"/>
              </a:ext>
            </a:extLst>
          </p:cNvPr>
          <p:cNvSpPr txBox="1">
            <a:spLocks noGrp="1"/>
          </p:cNvSpPr>
          <p:nvPr>
            <p:ph type="body" idx="10" hasCustomPrompt="1"/>
          </p:nvPr>
        </p:nvSpPr>
        <p:spPr>
          <a:xfrm>
            <a:off x="8128000" y="1529314"/>
            <a:ext cx="7315200" cy="6329219"/>
          </a:xfrm>
          <a:noFill/>
          <a:ln>
            <a:noFill/>
          </a:ln>
        </p:spPr>
        <p:txBody>
          <a:bodyPr spcFirstLastPara="1" wrap="square" lIns="91425" tIns="0" rIns="91425" bIns="108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lnSpc>
                <a:spcPct val="115000"/>
              </a:lnSpc>
            </a:pPr>
            <a:r>
              <a:rPr lang="en-US">
                <a:solidFill>
                  <a:srgbClr val="404040"/>
                </a:solidFill>
                <a:latin typeface="Open Sans" panose="020B0606030504020204" pitchFamily="34" charset="0"/>
              </a:rPr>
              <a:t>Lists store ordered and mutable elements with methods like append(), extend(), and pop().</a:t>
            </a:r>
          </a:p>
          <a:p>
            <a:pPr>
              <a:lnSpc>
                <a:spcPct val="115000"/>
              </a:lnSpc>
            </a:pPr>
            <a:r>
              <a:rPr lang="en-US">
                <a:solidFill>
                  <a:srgbClr val="404040"/>
                </a:solidFill>
                <a:latin typeface="Open Sans" panose="020B0606030504020204" pitchFamily="34" charset="0"/>
              </a:rPr>
              <a:t>Tuples are immutable sequences supporting packing and unpacking.</a:t>
            </a:r>
          </a:p>
          <a:p>
            <a:pPr>
              <a:lnSpc>
                <a:spcPct val="115000"/>
              </a:lnSpc>
            </a:pPr>
            <a:r>
              <a:rPr lang="en-US">
                <a:solidFill>
                  <a:srgbClr val="404040"/>
                </a:solidFill>
                <a:latin typeface="Open Sans" panose="020B0606030504020204" pitchFamily="34" charset="0"/>
              </a:rPr>
              <a:t>Dictionaries store key-value pairs with methods like get(), keys(), and items(). Nested dictionaries enable hierarchical storage.</a:t>
            </a:r>
          </a:p>
          <a:p>
            <a:pPr>
              <a:lnSpc>
                <a:spcPct val="115000"/>
              </a:lnSpc>
            </a:pPr>
            <a:r>
              <a:rPr lang="en-US">
                <a:solidFill>
                  <a:srgbClr val="404040"/>
                </a:solidFill>
                <a:latin typeface="Open Sans" panose="020B0606030504020204" pitchFamily="34" charset="0"/>
              </a:rPr>
              <a:t>Sets hold unique and unordered elements They support methods like union(), intersection(), and difference().</a:t>
            </a:r>
          </a:p>
          <a:p>
            <a:pPr>
              <a:lnSpc>
                <a:spcPct val="115000"/>
              </a:lnSpc>
            </a:pPr>
            <a:r>
              <a:rPr lang="en-US">
                <a:solidFill>
                  <a:srgbClr val="404040"/>
                </a:solidFill>
                <a:latin typeface="Open Sans" panose="020B0606030504020204" pitchFamily="34" charset="0"/>
              </a:rPr>
              <a:t>Conditional statements use if, if-else, if-</a:t>
            </a:r>
            <a:r>
              <a:rPr lang="en-US" err="1">
                <a:solidFill>
                  <a:srgbClr val="404040"/>
                </a:solidFill>
                <a:latin typeface="Open Sans" panose="020B0606030504020204" pitchFamily="34" charset="0"/>
              </a:rPr>
              <a:t>elif</a:t>
            </a:r>
            <a:r>
              <a:rPr lang="en-US">
                <a:solidFill>
                  <a:srgbClr val="404040"/>
                </a:solidFill>
                <a:latin typeface="Open Sans" panose="020B0606030504020204" pitchFamily="34" charset="0"/>
              </a:rPr>
              <a:t>-else, and nested-if for decision-making.</a:t>
            </a:r>
          </a:p>
          <a:p>
            <a:pPr>
              <a:lnSpc>
                <a:spcPct val="115000"/>
              </a:lnSpc>
            </a:pPr>
            <a:r>
              <a:rPr lang="en-US">
                <a:solidFill>
                  <a:srgbClr val="404040"/>
                </a:solidFill>
                <a:latin typeface="Open Sans" panose="020B0606030504020204" pitchFamily="34" charset="0"/>
              </a:rPr>
              <a:t>Loops include for and while, support nesting, and can include an else clause.</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88"/>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Lambda Functions</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9"/>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Lambda Functions</a:t>
            </a:r>
            <a:endParaRPr sz="2800" b="1">
              <a:solidFill>
                <a:srgbClr val="3F3F3F"/>
              </a:solidFill>
              <a:latin typeface="Open Sans"/>
              <a:ea typeface="Open Sans"/>
              <a:cs typeface="Open Sans"/>
              <a:sym typeface="Open Sans"/>
            </a:endParaRPr>
          </a:p>
        </p:txBody>
      </p:sp>
      <p:sp>
        <p:nvSpPr>
          <p:cNvPr id="826" name="Google Shape;826;p89"/>
          <p:cNvSpPr/>
          <p:nvPr/>
        </p:nvSpPr>
        <p:spPr>
          <a:xfrm>
            <a:off x="1278206" y="1325790"/>
            <a:ext cx="14670156" cy="1238987"/>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Python lambda functions are anonymous functions defined using the keyword </a:t>
            </a:r>
            <a:r>
              <a:rPr lang="en" sz="2200" i="1">
                <a:solidFill>
                  <a:srgbClr val="404040"/>
                </a:solidFill>
                <a:latin typeface="Open Sans" panose="020B0606030504020204" pitchFamily="34" charset="0"/>
                <a:ea typeface="Open Sans"/>
                <a:cs typeface="Open Sans"/>
                <a:sym typeface="Open Sans"/>
              </a:rPr>
              <a:t>lambda.</a:t>
            </a:r>
            <a:endParaRPr sz="2200">
              <a:solidFill>
                <a:srgbClr val="404040"/>
              </a:solidFill>
              <a:latin typeface="Open Sans" panose="020B0606030504020204" pitchFamily="34" charset="0"/>
              <a:ea typeface="Calibri"/>
              <a:cs typeface="Calibri"/>
              <a:sym typeface="Calibri"/>
            </a:endParaRPr>
          </a:p>
        </p:txBody>
      </p:sp>
      <p:sp>
        <p:nvSpPr>
          <p:cNvPr id="827" name="Google Shape;827;p89"/>
          <p:cNvSpPr/>
          <p:nvPr/>
        </p:nvSpPr>
        <p:spPr>
          <a:xfrm>
            <a:off x="0" y="3383808"/>
            <a:ext cx="4405742" cy="4405742"/>
          </a:xfrm>
          <a:prstGeom prst="arc">
            <a:avLst>
              <a:gd name="adj1" fmla="val 16200000"/>
              <a:gd name="adj2" fmla="val 5395857"/>
            </a:avLst>
          </a:prstGeom>
          <a:noFill/>
          <a:ln w="28575" cap="flat" cmpd="sng">
            <a:solidFill>
              <a:srgbClr val="A5A5A5"/>
            </a:solidFill>
            <a:prstDash val="solid"/>
            <a:round/>
            <a:headEnd type="oval" w="lg" len="lg"/>
            <a:tailEnd type="oval" w="lg" len="lg"/>
          </a:ln>
        </p:spPr>
        <p:txBody>
          <a:bodyPr spcFirstLastPara="1" wrap="square" lIns="91422" tIns="45689" rIns="91422" bIns="45689" anchor="ctr" anchorCtr="0">
            <a:noAutofit/>
          </a:bodyPr>
          <a:lstStyle/>
          <a:p>
            <a:pPr algn="ctr">
              <a:buClr>
                <a:srgbClr val="000000"/>
              </a:buClr>
              <a:buSzPts val="1000"/>
            </a:pPr>
            <a:endParaRPr sz="1778">
              <a:solidFill>
                <a:srgbClr val="FFFFFF"/>
              </a:solidFill>
              <a:latin typeface="Calibri"/>
              <a:ea typeface="Calibri"/>
              <a:cs typeface="Calibri"/>
              <a:sym typeface="Calibri"/>
            </a:endParaRPr>
          </a:p>
        </p:txBody>
      </p:sp>
      <p:sp>
        <p:nvSpPr>
          <p:cNvPr id="828" name="Google Shape;828;p89"/>
          <p:cNvSpPr/>
          <p:nvPr/>
        </p:nvSpPr>
        <p:spPr>
          <a:xfrm>
            <a:off x="1627324" y="4511301"/>
            <a:ext cx="2158928" cy="2063671"/>
          </a:xfrm>
          <a:prstGeom prst="ellipse">
            <a:avLst/>
          </a:prstGeom>
          <a:solidFill>
            <a:srgbClr val="F2F2F2"/>
          </a:solidFill>
          <a:ln w="28575" cap="flat" cmpd="sng">
            <a:solidFill>
              <a:srgbClr val="BFBFBF"/>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Features:</a:t>
            </a:r>
            <a:endParaRPr sz="2200">
              <a:solidFill>
                <a:srgbClr val="404040"/>
              </a:solidFill>
              <a:latin typeface="Open Sans" panose="020B0606030504020204" pitchFamily="34" charset="0"/>
              <a:ea typeface="Calibri"/>
              <a:cs typeface="Calibri"/>
              <a:sym typeface="Calibri"/>
            </a:endParaRPr>
          </a:p>
        </p:txBody>
      </p:sp>
      <p:sp>
        <p:nvSpPr>
          <p:cNvPr id="829" name="Google Shape;829;p89"/>
          <p:cNvSpPr/>
          <p:nvPr/>
        </p:nvSpPr>
        <p:spPr>
          <a:xfrm>
            <a:off x="3131375" y="3511837"/>
            <a:ext cx="457200" cy="457200"/>
          </a:xfrm>
          <a:prstGeom prst="ellipse">
            <a:avLst/>
          </a:prstGeom>
          <a:solidFill>
            <a:srgbClr val="F4B081"/>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830" name="Google Shape;830;p89"/>
          <p:cNvSpPr/>
          <p:nvPr/>
        </p:nvSpPr>
        <p:spPr>
          <a:xfrm>
            <a:off x="3131375" y="7214337"/>
            <a:ext cx="457200" cy="457200"/>
          </a:xfrm>
          <a:prstGeom prst="ellipse">
            <a:avLst/>
          </a:prstGeom>
          <a:solidFill>
            <a:srgbClr val="B3C6E7"/>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831" name="Google Shape;831;p89"/>
          <p:cNvSpPr/>
          <p:nvPr/>
        </p:nvSpPr>
        <p:spPr>
          <a:xfrm>
            <a:off x="4041306" y="4593603"/>
            <a:ext cx="457200" cy="457200"/>
          </a:xfrm>
          <a:prstGeom prst="ellipse">
            <a:avLst/>
          </a:prstGeom>
          <a:solidFill>
            <a:srgbClr val="FEE599"/>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832" name="Google Shape;832;p89"/>
          <p:cNvSpPr/>
          <p:nvPr/>
        </p:nvSpPr>
        <p:spPr>
          <a:xfrm>
            <a:off x="4023482" y="6111789"/>
            <a:ext cx="457200" cy="457200"/>
          </a:xfrm>
          <a:prstGeom prst="ellipse">
            <a:avLst/>
          </a:prstGeom>
          <a:solidFill>
            <a:srgbClr val="C4E0B2"/>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833" name="Google Shape;833;p89"/>
          <p:cNvSpPr txBox="1"/>
          <p:nvPr/>
        </p:nvSpPr>
        <p:spPr>
          <a:xfrm>
            <a:off x="3889055" y="3198857"/>
            <a:ext cx="10533740" cy="87094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 lambda function may have any number of arguments but contains only one expression.</a:t>
            </a:r>
            <a:endParaRPr sz="2200">
              <a:solidFill>
                <a:srgbClr val="404040"/>
              </a:solidFill>
              <a:latin typeface="Open Sans" panose="020B0606030504020204" pitchFamily="34" charset="0"/>
              <a:ea typeface="Calibri"/>
              <a:cs typeface="Calibri"/>
              <a:sym typeface="Calibri"/>
            </a:endParaRPr>
          </a:p>
        </p:txBody>
      </p:sp>
      <p:sp>
        <p:nvSpPr>
          <p:cNvPr id="834" name="Google Shape;834;p89"/>
          <p:cNvSpPr txBox="1"/>
          <p:nvPr/>
        </p:nvSpPr>
        <p:spPr>
          <a:xfrm>
            <a:off x="4675950" y="4467118"/>
            <a:ext cx="10309260" cy="87094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lambda functions are syntactically restricted to only a single expression, which is evaluated and returned.</a:t>
            </a:r>
            <a:endParaRPr sz="2200">
              <a:solidFill>
                <a:srgbClr val="404040"/>
              </a:solidFill>
              <a:latin typeface="Open Sans" panose="020B0606030504020204" pitchFamily="34" charset="0"/>
              <a:ea typeface="Calibri"/>
              <a:cs typeface="Calibri"/>
              <a:sym typeface="Calibri"/>
            </a:endParaRPr>
          </a:p>
        </p:txBody>
      </p:sp>
      <p:sp>
        <p:nvSpPr>
          <p:cNvPr id="835" name="Google Shape;835;p89"/>
          <p:cNvSpPr txBox="1"/>
          <p:nvPr/>
        </p:nvSpPr>
        <p:spPr>
          <a:xfrm>
            <a:off x="4675950" y="5932777"/>
            <a:ext cx="10309260" cy="87094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 lambda function can be defined without assigning a variable or explicitly calling it.</a:t>
            </a:r>
            <a:endParaRPr sz="2200">
              <a:solidFill>
                <a:srgbClr val="404040"/>
              </a:solidFill>
              <a:latin typeface="Open Sans" panose="020B0606030504020204" pitchFamily="34" charset="0"/>
              <a:ea typeface="Calibri"/>
              <a:cs typeface="Calibri"/>
              <a:sym typeface="Calibri"/>
            </a:endParaRPr>
          </a:p>
        </p:txBody>
      </p:sp>
      <p:sp>
        <p:nvSpPr>
          <p:cNvPr id="836" name="Google Shape;836;p89"/>
          <p:cNvSpPr txBox="1"/>
          <p:nvPr/>
        </p:nvSpPr>
        <p:spPr>
          <a:xfrm>
            <a:off x="3889054" y="7207445"/>
            <a:ext cx="10845468" cy="481608"/>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Syntax: </a:t>
            </a:r>
            <a:r>
              <a:rPr lang="en" sz="2200">
                <a:solidFill>
                  <a:srgbClr val="404040"/>
                </a:solidFill>
                <a:latin typeface="Open Sans" panose="020B0606030504020204" pitchFamily="34" charset="0"/>
                <a:ea typeface="Open Sans"/>
                <a:cs typeface="Open Sans"/>
                <a:sym typeface="Open Sans"/>
              </a:rPr>
              <a:t>lambda arguments: expression</a:t>
            </a:r>
            <a:endParaRPr sz="2200">
              <a:solidFill>
                <a:srgbClr val="404040"/>
              </a:solidFill>
              <a:latin typeface="Open Sans" panose="020B0606030504020204" pitchFamily="34" charset="0"/>
              <a:ea typeface="Calibri"/>
              <a:cs typeface="Calibri"/>
              <a:sym typeface="Calibri"/>
            </a:endParaRPr>
          </a:p>
        </p:txBody>
      </p:sp>
      <p:sp>
        <p:nvSpPr>
          <p:cNvPr id="837" name="Google Shape;837;p89"/>
          <p:cNvSpPr/>
          <p:nvPr/>
        </p:nvSpPr>
        <p:spPr>
          <a:xfrm>
            <a:off x="6096000" y="816353"/>
            <a:ext cx="407400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90"/>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pPr>
            <a:r>
              <a:rPr lang="en" sz="2844" b="1">
                <a:solidFill>
                  <a:srgbClr val="3F3F3F"/>
                </a:solidFill>
                <a:latin typeface="Open Sans"/>
                <a:ea typeface="Open Sans"/>
                <a:cs typeface="Open Sans"/>
                <a:sym typeface="Open Sans"/>
              </a:rPr>
              <a:t>Lambda Function: Example</a:t>
            </a:r>
            <a:endParaRPr sz="1422"/>
          </a:p>
        </p:txBody>
      </p:sp>
      <p:sp>
        <p:nvSpPr>
          <p:cNvPr id="843" name="Google Shape;843;p90"/>
          <p:cNvSpPr/>
          <p:nvPr/>
        </p:nvSpPr>
        <p:spPr>
          <a:xfrm>
            <a:off x="2502052" y="1782622"/>
            <a:ext cx="11251769" cy="674073"/>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This example demonstrates how to use a lambda function in Python to add 10 to a given number:</a:t>
            </a:r>
            <a:endParaRPr sz="2200">
              <a:solidFill>
                <a:srgbClr val="404040"/>
              </a:solidFill>
              <a:latin typeface="Open Sans" panose="020B0606030504020204" pitchFamily="34" charset="0"/>
              <a:ea typeface="Calibri"/>
              <a:cs typeface="Calibri"/>
              <a:sym typeface="Calibri"/>
            </a:endParaRPr>
          </a:p>
        </p:txBody>
      </p:sp>
      <p:sp>
        <p:nvSpPr>
          <p:cNvPr id="844" name="Google Shape;844;p90"/>
          <p:cNvSpPr/>
          <p:nvPr/>
        </p:nvSpPr>
        <p:spPr>
          <a:xfrm>
            <a:off x="5710432" y="816353"/>
            <a:ext cx="485029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pic>
        <p:nvPicPr>
          <p:cNvPr id="845" name="Google Shape;845;p90"/>
          <p:cNvPicPr preferRelativeResize="0"/>
          <p:nvPr/>
        </p:nvPicPr>
        <p:blipFill rotWithShape="1">
          <a:blip r:embed="rId3">
            <a:alphaModFix/>
          </a:blip>
          <a:srcRect/>
          <a:stretch/>
        </p:blipFill>
        <p:spPr>
          <a:xfrm>
            <a:off x="4599220" y="3591252"/>
            <a:ext cx="7057435" cy="2231600"/>
          </a:xfrm>
          <a:prstGeom prst="rect">
            <a:avLst/>
          </a:prstGeom>
          <a:noFill/>
          <a:ln w="19050" cap="flat" cmpd="sng">
            <a:solidFill>
              <a:srgbClr val="595959"/>
            </a:solidFill>
            <a:prstDash val="solid"/>
            <a:round/>
            <a:headEnd type="none" w="sm" len="sm"/>
            <a:tailEnd type="none" w="sm" len="sm"/>
          </a:ln>
        </p:spPr>
      </p:pic>
      <p:sp>
        <p:nvSpPr>
          <p:cNvPr id="3" name="Brandline_LVC">
            <a:extLst>
              <a:ext uri="{FF2B5EF4-FFF2-40B4-BE49-F238E27FC236}">
                <a16:creationId xmlns:a16="http://schemas.microsoft.com/office/drawing/2014/main" id="{0BA2CECE-7AB8-DCE2-39E8-48AADD90BE81}"/>
              </a:ext>
            </a:extLst>
          </p:cNvPr>
          <p:cNvSpPr/>
          <p:nvPr/>
        </p:nvSpPr>
        <p:spPr>
          <a:xfrm>
            <a:off x="5092700" y="819368"/>
            <a:ext cx="608020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91"/>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Function Types</a:t>
            </a: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92"/>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115000"/>
              </a:lnSpc>
              <a:buClr>
                <a:srgbClr val="000000"/>
              </a:buClr>
              <a:buSzPts val="1600"/>
            </a:pPr>
            <a:r>
              <a:rPr lang="en" sz="2800" b="1">
                <a:solidFill>
                  <a:srgbClr val="404040"/>
                </a:solidFill>
                <a:latin typeface="Open Sans" panose="020B0606030504020204" pitchFamily="34" charset="0"/>
                <a:ea typeface="Open Sans"/>
                <a:cs typeface="Open Sans"/>
                <a:sym typeface="Open Sans"/>
              </a:rPr>
              <a:t>Types of Functions</a:t>
            </a:r>
            <a:endParaRPr sz="2800" b="1">
              <a:solidFill>
                <a:srgbClr val="404040"/>
              </a:solidFill>
              <a:latin typeface="Open Sans" panose="020B0606030504020204" pitchFamily="34" charset="0"/>
              <a:ea typeface="Open Sans"/>
              <a:cs typeface="Open Sans"/>
              <a:sym typeface="Open Sans"/>
            </a:endParaRPr>
          </a:p>
        </p:txBody>
      </p:sp>
      <p:sp>
        <p:nvSpPr>
          <p:cNvPr id="856" name="Google Shape;856;p92"/>
          <p:cNvSpPr/>
          <p:nvPr/>
        </p:nvSpPr>
        <p:spPr>
          <a:xfrm>
            <a:off x="4253949" y="1381714"/>
            <a:ext cx="6997148" cy="674073"/>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Functions can be of two types:</a:t>
            </a:r>
            <a:endParaRPr sz="2200">
              <a:solidFill>
                <a:srgbClr val="404040"/>
              </a:solidFill>
              <a:latin typeface="Open Sans" panose="020B0606030504020204" pitchFamily="34" charset="0"/>
              <a:ea typeface="Calibri"/>
              <a:cs typeface="Calibri"/>
              <a:sym typeface="Calibri"/>
            </a:endParaRPr>
          </a:p>
        </p:txBody>
      </p:sp>
      <p:graphicFrame>
        <p:nvGraphicFramePr>
          <p:cNvPr id="857" name="Google Shape;857;p92"/>
          <p:cNvGraphicFramePr/>
          <p:nvPr>
            <p:extLst>
              <p:ext uri="{D42A27DB-BD31-4B8C-83A1-F6EECF244321}">
                <p14:modId xmlns:p14="http://schemas.microsoft.com/office/powerpoint/2010/main" val="744414238"/>
              </p:ext>
            </p:extLst>
          </p:nvPr>
        </p:nvGraphicFramePr>
        <p:xfrm>
          <a:off x="2365830" y="2598276"/>
          <a:ext cx="11117911" cy="4150800"/>
        </p:xfrm>
        <a:graphic>
          <a:graphicData uri="http://schemas.openxmlformats.org/drawingml/2006/table">
            <a:tbl>
              <a:tblPr>
                <a:noFill/>
              </a:tblPr>
              <a:tblGrid>
                <a:gridCol w="5606844">
                  <a:extLst>
                    <a:ext uri="{9D8B030D-6E8A-4147-A177-3AD203B41FA5}">
                      <a16:colId xmlns:a16="http://schemas.microsoft.com/office/drawing/2014/main" val="20000"/>
                    </a:ext>
                  </a:extLst>
                </a:gridCol>
                <a:gridCol w="5511067">
                  <a:extLst>
                    <a:ext uri="{9D8B030D-6E8A-4147-A177-3AD203B41FA5}">
                      <a16:colId xmlns:a16="http://schemas.microsoft.com/office/drawing/2014/main" val="20001"/>
                    </a:ext>
                  </a:extLst>
                </a:gridCol>
              </a:tblGrid>
              <a:tr h="599067">
                <a:tc>
                  <a:txBody>
                    <a:bodyPr/>
                    <a:lstStyle/>
                    <a:p>
                      <a:pPr marL="0" marR="0" lvl="0" indent="0" algn="ctr" rtl="0">
                        <a:lnSpc>
                          <a:spcPct val="115000"/>
                        </a:lnSpc>
                        <a:spcBef>
                          <a:spcPts val="0"/>
                        </a:spcBef>
                        <a:spcAft>
                          <a:spcPts val="0"/>
                        </a:spcAft>
                        <a:buClr>
                          <a:srgbClr val="404040"/>
                        </a:buClr>
                        <a:buSzPts val="1200"/>
                        <a:buFont typeface="Open Sans"/>
                        <a:buNone/>
                      </a:pPr>
                      <a:r>
                        <a:rPr lang="en" sz="2200" b="1" u="none" strike="noStrike" cap="none">
                          <a:solidFill>
                            <a:srgbClr val="404040"/>
                          </a:solidFill>
                          <a:latin typeface="Open Sans" panose="020B0606030504020204" pitchFamily="34" charset="0"/>
                          <a:ea typeface="Open Sans"/>
                          <a:cs typeface="Open Sans"/>
                          <a:sym typeface="Open Sans"/>
                        </a:rPr>
                        <a:t>Built-in functions</a:t>
                      </a:r>
                      <a:endParaRPr sz="2200" b="1" u="none" strike="noStrike" cap="none">
                        <a:solidFill>
                          <a:srgbClr val="404040"/>
                        </a:solidFill>
                        <a:latin typeface="Open Sans" panose="020B0606030504020204" pitchFamily="34" charset="0"/>
                        <a:ea typeface="Open Sans"/>
                        <a:cs typeface="Open Sans"/>
                        <a:sym typeface="Open Sans"/>
                      </a:endParaRPr>
                    </a:p>
                  </a:txBody>
                  <a:tcPr marL="91467" marR="91467" marT="45733" marB="45733" anchor="ctr"/>
                </a:tc>
                <a:tc>
                  <a:txBody>
                    <a:bodyPr/>
                    <a:lstStyle/>
                    <a:p>
                      <a:pPr marL="0" marR="0" lvl="0" indent="0" algn="ctr" rtl="0">
                        <a:lnSpc>
                          <a:spcPct val="115000"/>
                        </a:lnSpc>
                        <a:spcBef>
                          <a:spcPts val="0"/>
                        </a:spcBef>
                        <a:spcAft>
                          <a:spcPts val="0"/>
                        </a:spcAft>
                        <a:buClr>
                          <a:srgbClr val="404040"/>
                        </a:buClr>
                        <a:buSzPts val="1200"/>
                        <a:buFont typeface="Open Sans"/>
                        <a:buNone/>
                      </a:pPr>
                      <a:r>
                        <a:rPr lang="en" sz="2200" b="1" u="none" strike="noStrike" cap="none">
                          <a:solidFill>
                            <a:srgbClr val="404040"/>
                          </a:solidFill>
                          <a:latin typeface="Open Sans" panose="020B0606030504020204" pitchFamily="34" charset="0"/>
                          <a:ea typeface="Open Sans"/>
                          <a:cs typeface="Open Sans"/>
                          <a:sym typeface="Open Sans"/>
                        </a:rPr>
                        <a:t>User-defined functions</a:t>
                      </a:r>
                      <a:endParaRPr sz="2200" b="1" u="none" strike="noStrike" cap="none">
                        <a:solidFill>
                          <a:srgbClr val="404040"/>
                        </a:solidFill>
                        <a:latin typeface="Open Sans" panose="020B0606030504020204" pitchFamily="34" charset="0"/>
                        <a:ea typeface="Open Sans"/>
                        <a:cs typeface="Open Sans"/>
                        <a:sym typeface="Open Sans"/>
                      </a:endParaRPr>
                    </a:p>
                  </a:txBody>
                  <a:tcPr marL="91467" marR="91467" marT="45733" marB="45733" anchor="ctr"/>
                </a:tc>
                <a:extLst>
                  <a:ext uri="{0D108BD9-81ED-4DB2-BD59-A6C34878D82A}">
                    <a16:rowId xmlns:a16="http://schemas.microsoft.com/office/drawing/2014/main" val="10000"/>
                  </a:ext>
                </a:extLst>
              </a:tr>
              <a:tr h="2011244">
                <a:tc>
                  <a:txBody>
                    <a:bodyPr/>
                    <a:lstStyle/>
                    <a:p>
                      <a:pPr marL="0" marR="0" lvl="0" indent="0" algn="ctr" rtl="0">
                        <a:lnSpc>
                          <a:spcPct val="100000"/>
                        </a:lnSpc>
                        <a:spcBef>
                          <a:spcPts val="0"/>
                        </a:spcBef>
                        <a:spcAft>
                          <a:spcPts val="0"/>
                        </a:spcAft>
                        <a:buClr>
                          <a:srgbClr val="3F3F3F"/>
                        </a:buClr>
                        <a:buSzPts val="1200"/>
                        <a:buFont typeface="Open Sans"/>
                        <a:buNone/>
                      </a:pPr>
                      <a:r>
                        <a:rPr lang="en" sz="2000" b="0" i="0" u="none" strike="noStrike" cap="none">
                          <a:solidFill>
                            <a:srgbClr val="3F3F3F"/>
                          </a:solidFill>
                          <a:latin typeface="Open Sans"/>
                          <a:ea typeface="Open Sans"/>
                          <a:cs typeface="Open Sans"/>
                          <a:sym typeface="Open Sans"/>
                        </a:rPr>
                        <a:t>Built-in functions are predefined functions in the programming framework.</a:t>
                      </a:r>
                      <a:endParaRPr sz="2000" b="0" i="0" u="none" strike="noStrike" cap="none">
                        <a:solidFill>
                          <a:srgbClr val="3F3F3F"/>
                        </a:solidFill>
                        <a:latin typeface="Open Sans"/>
                        <a:ea typeface="Open Sans"/>
                        <a:cs typeface="Open Sans"/>
                        <a:sym typeface="Open Sans"/>
                      </a:endParaRPr>
                    </a:p>
                  </a:txBody>
                  <a:tcPr marL="91467" marR="91467" marT="45733" marB="45733" anchor="ctr"/>
                </a:tc>
                <a:tc>
                  <a:txBody>
                    <a:bodyPr/>
                    <a:lstStyle/>
                    <a:p>
                      <a:pPr marL="0" marR="0" lvl="0" indent="0" algn="ctr" rtl="0">
                        <a:lnSpc>
                          <a:spcPct val="100000"/>
                        </a:lnSpc>
                        <a:spcBef>
                          <a:spcPts val="0"/>
                        </a:spcBef>
                        <a:spcAft>
                          <a:spcPts val="0"/>
                        </a:spcAft>
                        <a:buClr>
                          <a:srgbClr val="3F3F3F"/>
                        </a:buClr>
                        <a:buSzPts val="1200"/>
                        <a:buFont typeface="Open Sans"/>
                        <a:buNone/>
                      </a:pPr>
                      <a:r>
                        <a:rPr lang="en" sz="2000" b="0" i="0" u="none" strike="noStrike" cap="none">
                          <a:solidFill>
                            <a:srgbClr val="3F3F3F"/>
                          </a:solidFill>
                          <a:latin typeface="Open Sans"/>
                          <a:ea typeface="Open Sans"/>
                          <a:cs typeface="Open Sans"/>
                          <a:sym typeface="Open Sans"/>
                        </a:rPr>
                        <a:t>Python supports the creation of customized, user-defined functions to perform specific tasks.</a:t>
                      </a:r>
                      <a:endParaRPr sz="2000" b="0" u="none" strike="noStrike" cap="none">
                        <a:solidFill>
                          <a:srgbClr val="3F3F3F"/>
                        </a:solidFill>
                        <a:latin typeface="Open Sans"/>
                        <a:ea typeface="Open Sans"/>
                        <a:cs typeface="Open Sans"/>
                        <a:sym typeface="Open Sans"/>
                      </a:endParaRPr>
                    </a:p>
                  </a:txBody>
                  <a:tcPr marL="91467" marR="91467" marT="45733" marB="45733" anchor="ctr"/>
                </a:tc>
                <a:extLst>
                  <a:ext uri="{0D108BD9-81ED-4DB2-BD59-A6C34878D82A}">
                    <a16:rowId xmlns:a16="http://schemas.microsoft.com/office/drawing/2014/main" val="10001"/>
                  </a:ext>
                </a:extLst>
              </a:tr>
              <a:tr h="1540489">
                <a:tc>
                  <a:txBody>
                    <a:bodyPr/>
                    <a:lstStyle/>
                    <a:p>
                      <a:pPr marL="0" marR="0" lvl="0" indent="0" algn="ctr" rtl="0">
                        <a:lnSpc>
                          <a:spcPct val="100000"/>
                        </a:lnSpc>
                        <a:spcBef>
                          <a:spcPts val="0"/>
                        </a:spcBef>
                        <a:spcAft>
                          <a:spcPts val="0"/>
                        </a:spcAft>
                        <a:buClr>
                          <a:srgbClr val="3F3F3F"/>
                        </a:buClr>
                        <a:buSzPts val="1200"/>
                        <a:buFont typeface="Open Sans"/>
                        <a:buNone/>
                      </a:pPr>
                      <a:r>
                        <a:rPr lang="en" sz="2000" b="0" i="0" u="none" strike="noStrike" cap="none">
                          <a:solidFill>
                            <a:srgbClr val="3F3F3F"/>
                          </a:solidFill>
                          <a:latin typeface="Open Sans"/>
                          <a:ea typeface="Open Sans"/>
                          <a:cs typeface="Open Sans"/>
                          <a:sym typeface="Open Sans"/>
                        </a:rPr>
                        <a:t>Python has basic built-in functions, such as len(), sum(), type(), slice(), next(), help(), and format().</a:t>
                      </a:r>
                      <a:endParaRPr sz="2000" u="none" strike="noStrike" cap="none">
                        <a:solidFill>
                          <a:srgbClr val="3F3F3F"/>
                        </a:solidFill>
                        <a:latin typeface="Open Sans"/>
                        <a:ea typeface="Open Sans"/>
                        <a:cs typeface="Open Sans"/>
                        <a:sym typeface="Open Sans"/>
                      </a:endParaRPr>
                    </a:p>
                  </a:txBody>
                  <a:tcPr marL="91467" marR="91467" marT="45733" marB="45733" anchor="ctr"/>
                </a:tc>
                <a:tc>
                  <a:txBody>
                    <a:bodyPr/>
                    <a:lstStyle/>
                    <a:p>
                      <a:pPr marL="0" marR="0" lvl="0" indent="0" algn="ctr" rtl="0">
                        <a:lnSpc>
                          <a:spcPct val="100000"/>
                        </a:lnSpc>
                        <a:spcBef>
                          <a:spcPts val="0"/>
                        </a:spcBef>
                        <a:spcAft>
                          <a:spcPts val="0"/>
                        </a:spcAft>
                        <a:buClr>
                          <a:srgbClr val="3F3F3F"/>
                        </a:buClr>
                        <a:buSzPts val="1200"/>
                        <a:buFont typeface="Open Sans"/>
                        <a:buNone/>
                      </a:pPr>
                      <a:r>
                        <a:rPr lang="en" sz="2000" b="0" i="0" u="none" strike="noStrike" cap="none">
                          <a:solidFill>
                            <a:srgbClr val="3F3F3F"/>
                          </a:solidFill>
                          <a:latin typeface="Open Sans"/>
                          <a:ea typeface="Open Sans"/>
                          <a:cs typeface="Open Sans"/>
                          <a:sym typeface="Open Sans"/>
                        </a:rPr>
                        <a:t>A user can give any function a name with any number of arguments.</a:t>
                      </a:r>
                      <a:endParaRPr sz="2000" b="0" u="none" strike="noStrike" cap="none">
                        <a:solidFill>
                          <a:srgbClr val="3F3F3F"/>
                        </a:solidFill>
                        <a:latin typeface="Open Sans"/>
                        <a:ea typeface="Open Sans"/>
                        <a:cs typeface="Open Sans"/>
                        <a:sym typeface="Open Sans"/>
                      </a:endParaRPr>
                    </a:p>
                  </a:txBody>
                  <a:tcPr marL="91467" marR="91467" marT="45733" marB="45733" anchor="ctr"/>
                </a:tc>
                <a:extLst>
                  <a:ext uri="{0D108BD9-81ED-4DB2-BD59-A6C34878D82A}">
                    <a16:rowId xmlns:a16="http://schemas.microsoft.com/office/drawing/2014/main" val="10002"/>
                  </a:ext>
                </a:extLst>
              </a:tr>
            </a:tbl>
          </a:graphicData>
        </a:graphic>
      </p:graphicFrame>
      <p:sp>
        <p:nvSpPr>
          <p:cNvPr id="858" name="Google Shape;858;p92"/>
          <p:cNvSpPr/>
          <p:nvPr/>
        </p:nvSpPr>
        <p:spPr>
          <a:xfrm>
            <a:off x="6070602" y="816353"/>
            <a:ext cx="412361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93"/>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Functional Programming Implementation </a:t>
            </a:r>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94"/>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Functional Programming Methods </a:t>
            </a:r>
            <a:endParaRPr sz="2800" b="1">
              <a:solidFill>
                <a:srgbClr val="3F3F3F"/>
              </a:solidFill>
              <a:latin typeface="Open Sans"/>
              <a:ea typeface="Open Sans"/>
              <a:cs typeface="Open Sans"/>
              <a:sym typeface="Open Sans"/>
            </a:endParaRPr>
          </a:p>
        </p:txBody>
      </p:sp>
      <p:sp>
        <p:nvSpPr>
          <p:cNvPr id="869" name="Google Shape;869;p94"/>
          <p:cNvSpPr/>
          <p:nvPr/>
        </p:nvSpPr>
        <p:spPr>
          <a:xfrm>
            <a:off x="2975430" y="1429987"/>
            <a:ext cx="11335657" cy="958926"/>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404040"/>
              </a:buClr>
              <a:buSzPts val="1200"/>
            </a:pPr>
            <a:r>
              <a:rPr lang="en" sz="2200">
                <a:solidFill>
                  <a:srgbClr val="404040"/>
                </a:solidFill>
                <a:latin typeface="Open Sans" panose="020B0606030504020204" pitchFamily="34" charset="0"/>
                <a:ea typeface="Open Sans"/>
                <a:cs typeface="Open Sans"/>
                <a:sym typeface="Open Sans"/>
              </a:rPr>
              <a:t>These built-in functions facilitate functional programming in Python, which uses methods to define computations.</a:t>
            </a:r>
            <a:endParaRPr sz="2200">
              <a:solidFill>
                <a:srgbClr val="404040"/>
              </a:solidFill>
              <a:latin typeface="Open Sans" panose="020B0606030504020204" pitchFamily="34" charset="0"/>
              <a:ea typeface="Calibri"/>
              <a:cs typeface="Calibri"/>
              <a:sym typeface="Calibri"/>
            </a:endParaRPr>
          </a:p>
        </p:txBody>
      </p:sp>
      <p:grpSp>
        <p:nvGrpSpPr>
          <p:cNvPr id="870" name="Google Shape;870;p94"/>
          <p:cNvGrpSpPr/>
          <p:nvPr/>
        </p:nvGrpSpPr>
        <p:grpSpPr>
          <a:xfrm>
            <a:off x="952033" y="2996405"/>
            <a:ext cx="13433982" cy="4006393"/>
            <a:chOff x="311193" y="2110721"/>
            <a:chExt cx="13433982" cy="4006395"/>
          </a:xfrm>
        </p:grpSpPr>
        <p:sp>
          <p:nvSpPr>
            <p:cNvPr id="871" name="Google Shape;871;p94"/>
            <p:cNvSpPr/>
            <p:nvPr/>
          </p:nvSpPr>
          <p:spPr>
            <a:xfrm>
              <a:off x="6398961" y="3193219"/>
              <a:ext cx="2929467" cy="1351845"/>
            </a:xfrm>
            <a:custGeom>
              <a:avLst/>
              <a:gdLst/>
              <a:ahLst/>
              <a:cxnLst/>
              <a:rect l="l" t="t" r="r" b="b"/>
              <a:pathLst>
                <a:path w="1168" h="538" extrusionOk="0">
                  <a:moveTo>
                    <a:pt x="12" y="322"/>
                  </a:moveTo>
                  <a:cubicBezTo>
                    <a:pt x="8" y="327"/>
                    <a:pt x="4" y="332"/>
                    <a:pt x="0" y="338"/>
                  </a:cubicBezTo>
                  <a:cubicBezTo>
                    <a:pt x="256" y="519"/>
                    <a:pt x="256" y="519"/>
                    <a:pt x="256" y="519"/>
                  </a:cubicBezTo>
                  <a:cubicBezTo>
                    <a:pt x="260" y="513"/>
                    <a:pt x="263" y="508"/>
                    <a:pt x="267" y="503"/>
                  </a:cubicBezTo>
                  <a:cubicBezTo>
                    <a:pt x="388" y="332"/>
                    <a:pt x="625" y="292"/>
                    <a:pt x="795" y="413"/>
                  </a:cubicBezTo>
                  <a:cubicBezTo>
                    <a:pt x="843" y="447"/>
                    <a:pt x="881" y="490"/>
                    <a:pt x="907" y="538"/>
                  </a:cubicBezTo>
                  <a:cubicBezTo>
                    <a:pt x="1168" y="363"/>
                    <a:pt x="1168" y="363"/>
                    <a:pt x="1168" y="363"/>
                  </a:cubicBezTo>
                  <a:cubicBezTo>
                    <a:pt x="1120" y="284"/>
                    <a:pt x="1056" y="214"/>
                    <a:pt x="977" y="157"/>
                  </a:cubicBezTo>
                  <a:cubicBezTo>
                    <a:pt x="885" y="92"/>
                    <a:pt x="782" y="53"/>
                    <a:pt x="678" y="37"/>
                  </a:cubicBezTo>
                  <a:cubicBezTo>
                    <a:pt x="429" y="0"/>
                    <a:pt x="168" y="102"/>
                    <a:pt x="12" y="322"/>
                  </a:cubicBezTo>
                </a:path>
              </a:pathLst>
            </a:custGeom>
            <a:solidFill>
              <a:srgbClr val="F4B081"/>
            </a:solidFill>
            <a:ln>
              <a:noFill/>
            </a:ln>
          </p:spPr>
          <p:txBody>
            <a:bodyPr spcFirstLastPara="1" wrap="square" lIns="162533" tIns="81289" rIns="162533" bIns="81289" anchor="t" anchorCtr="0">
              <a:noAutofit/>
            </a:bodyPr>
            <a:lstStyle/>
            <a:p>
              <a:pPr>
                <a:lnSpc>
                  <a:spcPct val="115000"/>
                </a:lnSpc>
                <a:buClr>
                  <a:schemeClr val="dk1"/>
                </a:buClr>
                <a:buSzPts val="1200"/>
              </a:pPr>
              <a:endParaRPr sz="2200" b="1">
                <a:solidFill>
                  <a:srgbClr val="404040"/>
                </a:solidFill>
                <a:latin typeface="Open Sans" panose="020B0606030504020204" pitchFamily="34" charset="0"/>
                <a:ea typeface="Open Sans"/>
                <a:cs typeface="Open Sans"/>
                <a:sym typeface="Open Sans"/>
              </a:endParaRPr>
            </a:p>
          </p:txBody>
        </p:sp>
        <p:sp>
          <p:nvSpPr>
            <p:cNvPr id="872" name="Google Shape;872;p94"/>
            <p:cNvSpPr/>
            <p:nvPr/>
          </p:nvSpPr>
          <p:spPr>
            <a:xfrm>
              <a:off x="5984093" y="4127375"/>
              <a:ext cx="1111956" cy="1927579"/>
            </a:xfrm>
            <a:custGeom>
              <a:avLst/>
              <a:gdLst/>
              <a:ahLst/>
              <a:cxnLst/>
              <a:rect l="l" t="t" r="r" b="b"/>
              <a:pathLst>
                <a:path w="444" h="767" extrusionOk="0">
                  <a:moveTo>
                    <a:pt x="184" y="767"/>
                  </a:moveTo>
                  <a:cubicBezTo>
                    <a:pt x="444" y="594"/>
                    <a:pt x="444" y="594"/>
                    <a:pt x="444" y="594"/>
                  </a:cubicBezTo>
                  <a:cubicBezTo>
                    <a:pt x="351" y="478"/>
                    <a:pt x="334" y="315"/>
                    <a:pt x="404" y="182"/>
                  </a:cubicBezTo>
                  <a:cubicBezTo>
                    <a:pt x="147" y="0"/>
                    <a:pt x="147" y="0"/>
                    <a:pt x="147" y="0"/>
                  </a:cubicBezTo>
                  <a:cubicBezTo>
                    <a:pt x="0" y="242"/>
                    <a:pt x="20" y="546"/>
                    <a:pt x="184" y="767"/>
                  </a:cubicBezTo>
                </a:path>
              </a:pathLst>
            </a:custGeom>
            <a:solidFill>
              <a:srgbClr val="AEABAB"/>
            </a:solidFill>
            <a:ln>
              <a:noFill/>
            </a:ln>
          </p:spPr>
          <p:txBody>
            <a:bodyPr spcFirstLastPara="1" wrap="square" lIns="162533" tIns="81289" rIns="162533" bIns="81289" anchor="t" anchorCtr="0">
              <a:noAutofit/>
            </a:bodyPr>
            <a:lstStyle/>
            <a:p>
              <a:pPr>
                <a:lnSpc>
                  <a:spcPct val="115000"/>
                </a:lnSpc>
                <a:buClr>
                  <a:schemeClr val="dk1"/>
                </a:buClr>
                <a:buSzPts val="1200"/>
              </a:pPr>
              <a:endParaRPr sz="2200" b="1">
                <a:solidFill>
                  <a:srgbClr val="404040"/>
                </a:solidFill>
                <a:latin typeface="Open Sans" panose="020B0606030504020204" pitchFamily="34" charset="0"/>
                <a:ea typeface="Open Sans"/>
                <a:cs typeface="Open Sans"/>
                <a:sym typeface="Open Sans"/>
              </a:endParaRPr>
            </a:p>
          </p:txBody>
        </p:sp>
        <p:sp>
          <p:nvSpPr>
            <p:cNvPr id="873" name="Google Shape;873;p94"/>
            <p:cNvSpPr/>
            <p:nvPr/>
          </p:nvSpPr>
          <p:spPr>
            <a:xfrm>
              <a:off x="8589005" y="4183820"/>
              <a:ext cx="1086555" cy="1879600"/>
            </a:xfrm>
            <a:custGeom>
              <a:avLst/>
              <a:gdLst/>
              <a:ahLst/>
              <a:cxnLst/>
              <a:rect l="l" t="t" r="r" b="b"/>
              <a:pathLst>
                <a:path w="433" h="749" extrusionOk="0">
                  <a:moveTo>
                    <a:pt x="48" y="176"/>
                  </a:moveTo>
                  <a:cubicBezTo>
                    <a:pt x="102" y="294"/>
                    <a:pt x="93" y="438"/>
                    <a:pt x="12" y="551"/>
                  </a:cubicBezTo>
                  <a:cubicBezTo>
                    <a:pt x="8" y="557"/>
                    <a:pt x="5" y="562"/>
                    <a:pt x="0" y="567"/>
                  </a:cubicBezTo>
                  <a:cubicBezTo>
                    <a:pt x="256" y="749"/>
                    <a:pt x="256" y="749"/>
                    <a:pt x="256" y="749"/>
                  </a:cubicBezTo>
                  <a:cubicBezTo>
                    <a:pt x="260" y="743"/>
                    <a:pt x="264" y="738"/>
                    <a:pt x="268" y="733"/>
                  </a:cubicBezTo>
                  <a:cubicBezTo>
                    <a:pt x="426" y="510"/>
                    <a:pt x="433" y="225"/>
                    <a:pt x="310" y="0"/>
                  </a:cubicBezTo>
                  <a:lnTo>
                    <a:pt x="48" y="176"/>
                  </a:lnTo>
                  <a:close/>
                </a:path>
              </a:pathLst>
            </a:custGeom>
            <a:solidFill>
              <a:srgbClr val="9CC2E5"/>
            </a:solidFill>
            <a:ln>
              <a:noFill/>
            </a:ln>
          </p:spPr>
          <p:txBody>
            <a:bodyPr spcFirstLastPara="1" wrap="square" lIns="162533" tIns="81289" rIns="162533" bIns="81289" anchor="t" anchorCtr="0">
              <a:noAutofit/>
            </a:bodyPr>
            <a:lstStyle/>
            <a:p>
              <a:pPr>
                <a:lnSpc>
                  <a:spcPct val="115000"/>
                </a:lnSpc>
                <a:buClr>
                  <a:schemeClr val="dk1"/>
                </a:buClr>
                <a:buSzPts val="1200"/>
              </a:pPr>
              <a:endParaRPr sz="2200" b="1">
                <a:solidFill>
                  <a:srgbClr val="404040"/>
                </a:solidFill>
                <a:latin typeface="Open Sans" panose="020B0606030504020204" pitchFamily="34" charset="0"/>
                <a:ea typeface="Open Sans"/>
                <a:cs typeface="Open Sans"/>
                <a:sym typeface="Open Sans"/>
              </a:endParaRPr>
            </a:p>
          </p:txBody>
        </p:sp>
        <p:sp>
          <p:nvSpPr>
            <p:cNvPr id="874" name="Google Shape;874;p94"/>
            <p:cNvSpPr txBox="1"/>
            <p:nvPr/>
          </p:nvSpPr>
          <p:spPr>
            <a:xfrm>
              <a:off x="9675561" y="4574704"/>
              <a:ext cx="4069614" cy="1542412"/>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Reduce function</a:t>
              </a:r>
              <a:endParaRPr sz="2200">
                <a:solidFill>
                  <a:srgbClr val="404040"/>
                </a:solidFill>
                <a:latin typeface="Open Sans" panose="020B0606030504020204" pitchFamily="34" charset="0"/>
                <a:ea typeface="Calibri"/>
                <a:cs typeface="Calibri"/>
                <a:sym typeface="Calibri"/>
              </a:endParaRPr>
            </a:p>
            <a:p>
              <a:pPr>
                <a:lnSpc>
                  <a:spcPct val="115000"/>
                </a:lnSpc>
                <a:spcBef>
                  <a:spcPts val="1067"/>
                </a:spcBef>
                <a:buClr>
                  <a:srgbClr val="3F3F3F"/>
                </a:buClr>
                <a:buSzPts val="1200"/>
              </a:pPr>
              <a:r>
                <a:rPr lang="en" sz="2200" b="1">
                  <a:solidFill>
                    <a:srgbClr val="404040"/>
                  </a:solidFill>
                  <a:latin typeface="Open Sans" panose="020B0606030504020204" pitchFamily="34" charset="0"/>
                  <a:ea typeface="Open Sans"/>
                  <a:cs typeface="Open Sans"/>
                  <a:sym typeface="Open Sans"/>
                </a:rPr>
                <a:t>Syntax: </a:t>
              </a:r>
              <a:r>
                <a:rPr lang="en" sz="2200">
                  <a:solidFill>
                    <a:srgbClr val="404040"/>
                  </a:solidFill>
                  <a:latin typeface="Open Sans" panose="020B0606030504020204" pitchFamily="34" charset="0"/>
                  <a:ea typeface="Open Sans"/>
                  <a:cs typeface="Open Sans"/>
                  <a:sym typeface="Open Sans"/>
                </a:rPr>
                <a:t>reduce(func, iterable)</a:t>
              </a:r>
              <a:endParaRPr sz="2200">
                <a:solidFill>
                  <a:srgbClr val="404040"/>
                </a:solidFill>
                <a:latin typeface="Open Sans" panose="020B0606030504020204" pitchFamily="34" charset="0"/>
                <a:ea typeface="Calibri"/>
                <a:cs typeface="Calibri"/>
                <a:sym typeface="Calibri"/>
              </a:endParaRPr>
            </a:p>
            <a:p>
              <a:pPr>
                <a:lnSpc>
                  <a:spcPct val="115000"/>
                </a:lnSpc>
                <a:spcBef>
                  <a:spcPts val="1067"/>
                </a:spcBef>
                <a:buClr>
                  <a:schemeClr val="dk1"/>
                </a:buClr>
                <a:buSzPts val="1200"/>
              </a:pPr>
              <a:endParaRPr sz="2200" b="1">
                <a:solidFill>
                  <a:srgbClr val="404040"/>
                </a:solidFill>
                <a:latin typeface="Open Sans" panose="020B0606030504020204" pitchFamily="34" charset="0"/>
                <a:ea typeface="Open Sans"/>
                <a:cs typeface="Open Sans"/>
                <a:sym typeface="Open Sans"/>
              </a:endParaRPr>
            </a:p>
          </p:txBody>
        </p:sp>
        <p:sp>
          <p:nvSpPr>
            <p:cNvPr id="875" name="Google Shape;875;p94"/>
            <p:cNvSpPr txBox="1"/>
            <p:nvPr/>
          </p:nvSpPr>
          <p:spPr>
            <a:xfrm>
              <a:off x="311193" y="4493378"/>
              <a:ext cx="5499739" cy="1542412"/>
            </a:xfrm>
            <a:prstGeom prst="rect">
              <a:avLst/>
            </a:prstGeom>
            <a:noFill/>
            <a:ln>
              <a:noFill/>
            </a:ln>
          </p:spPr>
          <p:txBody>
            <a:bodyPr spcFirstLastPara="1" wrap="square" lIns="91422" tIns="45689" rIns="91422" bIns="45689" anchor="t" anchorCtr="0">
              <a:spAutoFit/>
            </a:bodyPr>
            <a:lstStyle/>
            <a:p>
              <a:pPr algn="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Map function</a:t>
              </a:r>
              <a:endParaRPr sz="2200">
                <a:solidFill>
                  <a:srgbClr val="404040"/>
                </a:solidFill>
                <a:latin typeface="Open Sans" panose="020B0606030504020204" pitchFamily="34" charset="0"/>
                <a:ea typeface="Calibri"/>
                <a:cs typeface="Calibri"/>
                <a:sym typeface="Calibri"/>
              </a:endParaRPr>
            </a:p>
            <a:p>
              <a:pPr algn="r">
                <a:lnSpc>
                  <a:spcPct val="115000"/>
                </a:lnSpc>
                <a:spcBef>
                  <a:spcPts val="1067"/>
                </a:spcBef>
                <a:buClr>
                  <a:srgbClr val="3F3F3F"/>
                </a:buClr>
                <a:buSzPts val="1200"/>
              </a:pPr>
              <a:r>
                <a:rPr lang="en" sz="2200" b="1">
                  <a:solidFill>
                    <a:srgbClr val="404040"/>
                  </a:solidFill>
                  <a:latin typeface="Open Sans" panose="020B0606030504020204" pitchFamily="34" charset="0"/>
                  <a:ea typeface="Open Sans"/>
                  <a:cs typeface="Open Sans"/>
                  <a:sym typeface="Open Sans"/>
                </a:rPr>
                <a:t>Syntax: </a:t>
              </a:r>
              <a:r>
                <a:rPr lang="en" sz="2200">
                  <a:solidFill>
                    <a:srgbClr val="404040"/>
                  </a:solidFill>
                  <a:latin typeface="Open Sans" panose="020B0606030504020204" pitchFamily="34" charset="0"/>
                  <a:ea typeface="Open Sans"/>
                  <a:cs typeface="Open Sans"/>
                  <a:sym typeface="Open Sans"/>
                </a:rPr>
                <a:t>map(func, iterable)</a:t>
              </a:r>
              <a:endParaRPr sz="2200">
                <a:solidFill>
                  <a:srgbClr val="404040"/>
                </a:solidFill>
                <a:latin typeface="Open Sans" panose="020B0606030504020204" pitchFamily="34" charset="0"/>
                <a:ea typeface="Calibri"/>
                <a:cs typeface="Calibri"/>
                <a:sym typeface="Calibri"/>
              </a:endParaRPr>
            </a:p>
            <a:p>
              <a:pPr algn="r">
                <a:lnSpc>
                  <a:spcPct val="115000"/>
                </a:lnSpc>
                <a:spcBef>
                  <a:spcPts val="1067"/>
                </a:spcBef>
                <a:buClr>
                  <a:schemeClr val="dk1"/>
                </a:buClr>
                <a:buSzPts val="1200"/>
              </a:pPr>
              <a:endParaRPr sz="2200" b="1">
                <a:solidFill>
                  <a:srgbClr val="404040"/>
                </a:solidFill>
                <a:latin typeface="Open Sans" panose="020B0606030504020204" pitchFamily="34" charset="0"/>
                <a:ea typeface="Open Sans"/>
                <a:cs typeface="Open Sans"/>
                <a:sym typeface="Open Sans"/>
              </a:endParaRPr>
            </a:p>
          </p:txBody>
        </p:sp>
        <p:sp>
          <p:nvSpPr>
            <p:cNvPr id="876" name="Google Shape;876;p94"/>
            <p:cNvSpPr txBox="1"/>
            <p:nvPr/>
          </p:nvSpPr>
          <p:spPr>
            <a:xfrm>
              <a:off x="5246284" y="2110721"/>
              <a:ext cx="5254174" cy="1542412"/>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Filter function</a:t>
              </a:r>
              <a:endParaRPr sz="2200">
                <a:solidFill>
                  <a:srgbClr val="404040"/>
                </a:solidFill>
                <a:latin typeface="Open Sans" panose="020B0606030504020204" pitchFamily="34" charset="0"/>
                <a:ea typeface="Calibri"/>
                <a:cs typeface="Calibri"/>
                <a:sym typeface="Calibri"/>
              </a:endParaRPr>
            </a:p>
            <a:p>
              <a:pPr algn="ctr">
                <a:lnSpc>
                  <a:spcPct val="115000"/>
                </a:lnSpc>
                <a:spcBef>
                  <a:spcPts val="1067"/>
                </a:spcBef>
                <a:buClr>
                  <a:srgbClr val="3F3F3F"/>
                </a:buClr>
                <a:buSzPts val="1200"/>
              </a:pPr>
              <a:r>
                <a:rPr lang="en" sz="2200" b="1">
                  <a:solidFill>
                    <a:srgbClr val="404040"/>
                  </a:solidFill>
                  <a:latin typeface="Open Sans" panose="020B0606030504020204" pitchFamily="34" charset="0"/>
                  <a:ea typeface="Open Sans"/>
                  <a:cs typeface="Open Sans"/>
                  <a:sym typeface="Open Sans"/>
                </a:rPr>
                <a:t>Syntax: </a:t>
              </a:r>
              <a:r>
                <a:rPr lang="en" sz="2200">
                  <a:solidFill>
                    <a:srgbClr val="404040"/>
                  </a:solidFill>
                  <a:latin typeface="Open Sans" panose="020B0606030504020204" pitchFamily="34" charset="0"/>
                  <a:ea typeface="Open Sans"/>
                  <a:cs typeface="Open Sans"/>
                  <a:sym typeface="Open Sans"/>
                </a:rPr>
                <a:t>filter(func, iterable)</a:t>
              </a:r>
              <a:endParaRPr sz="2200">
                <a:solidFill>
                  <a:srgbClr val="404040"/>
                </a:solidFill>
                <a:latin typeface="Open Sans" panose="020B0606030504020204" pitchFamily="34" charset="0"/>
                <a:ea typeface="Calibri"/>
                <a:cs typeface="Calibri"/>
                <a:sym typeface="Calibri"/>
              </a:endParaRPr>
            </a:p>
            <a:p>
              <a:pPr algn="ctr">
                <a:lnSpc>
                  <a:spcPct val="115000"/>
                </a:lnSpc>
                <a:spcBef>
                  <a:spcPts val="1067"/>
                </a:spcBef>
                <a:buClr>
                  <a:schemeClr val="dk1"/>
                </a:buClr>
                <a:buSzPts val="1200"/>
              </a:pPr>
              <a:endParaRPr sz="2200" b="1">
                <a:solidFill>
                  <a:srgbClr val="404040"/>
                </a:solidFill>
                <a:latin typeface="Open Sans" panose="020B0606030504020204" pitchFamily="34" charset="0"/>
                <a:ea typeface="Open Sans"/>
                <a:cs typeface="Open Sans"/>
                <a:sym typeface="Open Sans"/>
              </a:endParaRPr>
            </a:p>
          </p:txBody>
        </p:sp>
        <p:sp>
          <p:nvSpPr>
            <p:cNvPr id="877" name="Google Shape;877;p94"/>
            <p:cNvSpPr txBox="1"/>
            <p:nvPr/>
          </p:nvSpPr>
          <p:spPr>
            <a:xfrm>
              <a:off x="7351084" y="4676300"/>
              <a:ext cx="992580" cy="481608"/>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Types</a:t>
              </a:r>
              <a:endParaRPr sz="2200">
                <a:solidFill>
                  <a:srgbClr val="404040"/>
                </a:solidFill>
                <a:latin typeface="Open Sans" panose="020B0606030504020204" pitchFamily="34" charset="0"/>
                <a:ea typeface="Calibri"/>
                <a:cs typeface="Calibri"/>
                <a:sym typeface="Calibri"/>
              </a:endParaRPr>
            </a:p>
          </p:txBody>
        </p:sp>
      </p:grpSp>
      <p:sp>
        <p:nvSpPr>
          <p:cNvPr id="878" name="Google Shape;878;p94"/>
          <p:cNvSpPr txBox="1"/>
          <p:nvPr/>
        </p:nvSpPr>
        <p:spPr>
          <a:xfrm>
            <a:off x="3810000" y="7553156"/>
            <a:ext cx="9564914" cy="870945"/>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a:t>
            </a:r>
            <a:r>
              <a:rPr lang="en" sz="2200" i="1">
                <a:solidFill>
                  <a:srgbClr val="404040"/>
                </a:solidFill>
                <a:latin typeface="Open Sans" panose="020B0606030504020204" pitchFamily="34" charset="0"/>
                <a:ea typeface="Open Sans"/>
                <a:cs typeface="Open Sans"/>
                <a:sym typeface="Open Sans"/>
              </a:rPr>
              <a:t> map</a:t>
            </a:r>
            <a:r>
              <a:rPr lang="en" sz="2200">
                <a:solidFill>
                  <a:srgbClr val="404040"/>
                </a:solidFill>
                <a:latin typeface="Open Sans" panose="020B0606030504020204" pitchFamily="34" charset="0"/>
                <a:ea typeface="Open Sans"/>
                <a:cs typeface="Open Sans"/>
                <a:sym typeface="Open Sans"/>
              </a:rPr>
              <a:t> and </a:t>
            </a:r>
            <a:r>
              <a:rPr lang="en" sz="2200" i="1">
                <a:solidFill>
                  <a:srgbClr val="404040"/>
                </a:solidFill>
                <a:latin typeface="Open Sans" panose="020B0606030504020204" pitchFamily="34" charset="0"/>
                <a:ea typeface="Open Sans"/>
                <a:cs typeface="Open Sans"/>
                <a:sym typeface="Open Sans"/>
              </a:rPr>
              <a:t>filter</a:t>
            </a:r>
            <a:r>
              <a:rPr lang="en" sz="2200">
                <a:solidFill>
                  <a:srgbClr val="404040"/>
                </a:solidFill>
                <a:latin typeface="Open Sans" panose="020B0606030504020204" pitchFamily="34" charset="0"/>
                <a:ea typeface="Open Sans"/>
                <a:cs typeface="Open Sans"/>
                <a:sym typeface="Open Sans"/>
              </a:rPr>
              <a:t> functions are basic built-in functions, whereas the </a:t>
            </a:r>
            <a:r>
              <a:rPr lang="en" sz="2200" i="1">
                <a:solidFill>
                  <a:srgbClr val="404040"/>
                </a:solidFill>
                <a:latin typeface="Open Sans" panose="020B0606030504020204" pitchFamily="34" charset="0"/>
                <a:ea typeface="Open Sans"/>
                <a:cs typeface="Open Sans"/>
                <a:sym typeface="Open Sans"/>
              </a:rPr>
              <a:t>reduce </a:t>
            </a:r>
            <a:r>
              <a:rPr lang="en" sz="2200">
                <a:solidFill>
                  <a:srgbClr val="404040"/>
                </a:solidFill>
                <a:latin typeface="Open Sans" panose="020B0606030504020204" pitchFamily="34" charset="0"/>
                <a:ea typeface="Open Sans"/>
                <a:cs typeface="Open Sans"/>
                <a:sym typeface="Open Sans"/>
              </a:rPr>
              <a:t>function is part of a module named </a:t>
            </a:r>
            <a:r>
              <a:rPr lang="en" sz="2200" b="1">
                <a:solidFill>
                  <a:srgbClr val="404040"/>
                </a:solidFill>
                <a:latin typeface="Open Sans" panose="020B0606030504020204" pitchFamily="34" charset="0"/>
                <a:ea typeface="Open Sans"/>
                <a:cs typeface="Open Sans"/>
                <a:sym typeface="Open Sans"/>
              </a:rPr>
              <a:t>_functools</a:t>
            </a:r>
            <a:r>
              <a:rPr lang="en" sz="2200">
                <a:solidFill>
                  <a:srgbClr val="404040"/>
                </a:solidFill>
                <a:latin typeface="Open Sans" panose="020B0606030504020204" pitchFamily="34" charset="0"/>
                <a:ea typeface="Open Sans"/>
                <a:cs typeface="Open Sans"/>
                <a:sym typeface="Open Sans"/>
              </a:rPr>
              <a:t>.</a:t>
            </a:r>
            <a:endParaRPr sz="2200">
              <a:solidFill>
                <a:srgbClr val="404040"/>
              </a:solidFill>
              <a:latin typeface="Open Sans" panose="020B0606030504020204" pitchFamily="34" charset="0"/>
              <a:ea typeface="Calibri"/>
              <a:cs typeface="Calibri"/>
              <a:sym typeface="Calibri"/>
            </a:endParaRPr>
          </a:p>
        </p:txBody>
      </p:sp>
      <p:sp>
        <p:nvSpPr>
          <p:cNvPr id="879" name="Google Shape;879;p94"/>
          <p:cNvSpPr/>
          <p:nvPr/>
        </p:nvSpPr>
        <p:spPr>
          <a:xfrm>
            <a:off x="4292602" y="816353"/>
            <a:ext cx="76736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95"/>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map()</a:t>
            </a:r>
            <a:endParaRPr sz="2800" b="1">
              <a:solidFill>
                <a:srgbClr val="3F3F3F"/>
              </a:solidFill>
              <a:latin typeface="Open Sans"/>
              <a:ea typeface="Open Sans"/>
              <a:cs typeface="Open Sans"/>
              <a:sym typeface="Open Sans"/>
            </a:endParaRPr>
          </a:p>
        </p:txBody>
      </p:sp>
      <p:sp>
        <p:nvSpPr>
          <p:cNvPr id="885" name="Google Shape;885;p95"/>
          <p:cNvSpPr/>
          <p:nvPr/>
        </p:nvSpPr>
        <p:spPr>
          <a:xfrm>
            <a:off x="2569686" y="6652541"/>
            <a:ext cx="5261125" cy="899095"/>
          </a:xfrm>
          <a:prstGeom prst="roundRect">
            <a:avLst>
              <a:gd name="adj" fmla="val 16667"/>
            </a:avLst>
          </a:prstGeom>
          <a:noFill/>
          <a:ln>
            <a:noFill/>
          </a:ln>
        </p:spPr>
        <p:txBody>
          <a:bodyPr spcFirstLastPara="1" wrap="square" lIns="91422" tIns="45689" rIns="91422" bIns="45689" anchor="ctr" anchorCtr="0">
            <a:noAutofit/>
          </a:bodyPr>
          <a:lstStyle/>
          <a:p>
            <a:pPr algn="ctr">
              <a:buClr>
                <a:schemeClr val="dk1"/>
              </a:buClr>
              <a:buSzPts val="1200"/>
            </a:pPr>
            <a:endParaRPr sz="2133">
              <a:solidFill>
                <a:srgbClr val="3F3F3F"/>
              </a:solidFill>
              <a:latin typeface="Open Sans"/>
              <a:ea typeface="Open Sans"/>
              <a:cs typeface="Open Sans"/>
              <a:sym typeface="Open Sans"/>
            </a:endParaRPr>
          </a:p>
        </p:txBody>
      </p:sp>
      <p:pic>
        <p:nvPicPr>
          <p:cNvPr id="886" name="Google Shape;886;p95" descr="Graphical user interface&#10;&#10;Description automatically generated with low confidence"/>
          <p:cNvPicPr preferRelativeResize="0"/>
          <p:nvPr/>
        </p:nvPicPr>
        <p:blipFill rotWithShape="1">
          <a:blip r:embed="rId3">
            <a:alphaModFix/>
          </a:blip>
          <a:srcRect/>
          <a:stretch/>
        </p:blipFill>
        <p:spPr>
          <a:xfrm>
            <a:off x="2348527" y="5694148"/>
            <a:ext cx="5510196" cy="1308405"/>
          </a:xfrm>
          <a:prstGeom prst="rect">
            <a:avLst/>
          </a:prstGeom>
          <a:noFill/>
          <a:ln w="88900" cap="sq" cmpd="thickThin">
            <a:solidFill>
              <a:srgbClr val="000000"/>
            </a:solidFill>
            <a:prstDash val="solid"/>
            <a:miter lim="800000"/>
            <a:headEnd type="none" w="sm" len="sm"/>
            <a:tailEnd type="none" w="sm" len="sm"/>
          </a:ln>
        </p:spPr>
      </p:pic>
      <p:pic>
        <p:nvPicPr>
          <p:cNvPr id="887" name="Google Shape;887;p95" descr="Graphical user interface, text, application, email&#10;&#10;Description automatically generated"/>
          <p:cNvPicPr preferRelativeResize="0"/>
          <p:nvPr/>
        </p:nvPicPr>
        <p:blipFill rotWithShape="1">
          <a:blip r:embed="rId4">
            <a:alphaModFix/>
          </a:blip>
          <a:srcRect/>
          <a:stretch/>
        </p:blipFill>
        <p:spPr>
          <a:xfrm>
            <a:off x="2336370" y="3401406"/>
            <a:ext cx="5542108" cy="1882827"/>
          </a:xfrm>
          <a:prstGeom prst="rect">
            <a:avLst/>
          </a:prstGeom>
          <a:noFill/>
          <a:ln w="88900" cap="sq" cmpd="thickThin">
            <a:solidFill>
              <a:srgbClr val="000000"/>
            </a:solidFill>
            <a:prstDash val="solid"/>
            <a:miter lim="800000"/>
            <a:headEnd type="none" w="sm" len="sm"/>
            <a:tailEnd type="none" w="sm" len="sm"/>
          </a:ln>
        </p:spPr>
      </p:pic>
      <p:sp>
        <p:nvSpPr>
          <p:cNvPr id="888" name="Google Shape;888;p95"/>
          <p:cNvSpPr/>
          <p:nvPr/>
        </p:nvSpPr>
        <p:spPr>
          <a:xfrm>
            <a:off x="8777204" y="2809698"/>
            <a:ext cx="6005596" cy="4535982"/>
          </a:xfrm>
          <a:prstGeom prst="roundRect">
            <a:avLst>
              <a:gd name="adj" fmla="val 7974"/>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marL="338671" indent="-33867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a:t>
            </a:r>
            <a:r>
              <a:rPr lang="en" sz="2200" i="1">
                <a:solidFill>
                  <a:srgbClr val="404040"/>
                </a:solidFill>
                <a:latin typeface="Open Sans" panose="020B0606030504020204" pitchFamily="34" charset="0"/>
                <a:ea typeface="Open Sans"/>
                <a:cs typeface="Open Sans"/>
                <a:sym typeface="Open Sans"/>
              </a:rPr>
              <a:t> map </a:t>
            </a:r>
            <a:r>
              <a:rPr lang="en" sz="2200">
                <a:solidFill>
                  <a:srgbClr val="404040"/>
                </a:solidFill>
                <a:latin typeface="Open Sans" panose="020B0606030504020204" pitchFamily="34" charset="0"/>
                <a:ea typeface="Open Sans"/>
                <a:cs typeface="Open Sans"/>
                <a:sym typeface="Open Sans"/>
              </a:rPr>
              <a:t>function takes two arguments: a function and an iterable object.</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It applies the given function to all elements of the given iteration object.</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It generates an iterator, which can be converted to a list.</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It can also use the </a:t>
            </a:r>
            <a:r>
              <a:rPr lang="en" sz="2200" i="1">
                <a:solidFill>
                  <a:srgbClr val="404040"/>
                </a:solidFill>
                <a:latin typeface="Open Sans" panose="020B0606030504020204" pitchFamily="34" charset="0"/>
                <a:ea typeface="Open Sans"/>
                <a:cs typeface="Open Sans"/>
                <a:sym typeface="Open Sans"/>
              </a:rPr>
              <a:t>lambda</a:t>
            </a:r>
            <a:r>
              <a:rPr lang="en" sz="2200">
                <a:solidFill>
                  <a:srgbClr val="404040"/>
                </a:solidFill>
                <a:latin typeface="Open Sans" panose="020B0606030504020204" pitchFamily="34" charset="0"/>
                <a:ea typeface="Open Sans"/>
                <a:cs typeface="Open Sans"/>
                <a:sym typeface="Open Sans"/>
              </a:rPr>
              <a:t> function for implementation.</a:t>
            </a:r>
            <a:endParaRPr sz="2200">
              <a:solidFill>
                <a:srgbClr val="404040"/>
              </a:solidFill>
              <a:latin typeface="Open Sans" panose="020B0606030504020204" pitchFamily="34" charset="0"/>
              <a:ea typeface="Calibri"/>
              <a:cs typeface="Calibri"/>
              <a:sym typeface="Calibri"/>
            </a:endParaRPr>
          </a:p>
        </p:txBody>
      </p:sp>
      <p:sp>
        <p:nvSpPr>
          <p:cNvPr id="889" name="Google Shape;889;p95"/>
          <p:cNvSpPr/>
          <p:nvPr/>
        </p:nvSpPr>
        <p:spPr>
          <a:xfrm>
            <a:off x="2267096" y="2680477"/>
            <a:ext cx="1603863" cy="519924"/>
          </a:xfrm>
          <a:prstGeom prst="roundRect">
            <a:avLst>
              <a:gd name="adj" fmla="val 16667"/>
            </a:avLst>
          </a:prstGeom>
          <a:solidFill>
            <a:srgbClr val="DDEAF6"/>
          </a:solidFill>
          <a:ln w="25400" cap="flat" cmpd="sng">
            <a:solidFill>
              <a:srgbClr val="9CC2E5"/>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Example</a:t>
            </a:r>
            <a:endParaRPr sz="2200">
              <a:solidFill>
                <a:srgbClr val="404040"/>
              </a:solidFill>
              <a:latin typeface="Open Sans" panose="020B0606030504020204" pitchFamily="34" charset="0"/>
              <a:ea typeface="Calibri"/>
              <a:cs typeface="Calibri"/>
              <a:sym typeface="Calibri"/>
            </a:endParaRPr>
          </a:p>
        </p:txBody>
      </p:sp>
      <p:sp>
        <p:nvSpPr>
          <p:cNvPr id="890" name="Google Shape;890;p95"/>
          <p:cNvSpPr txBox="1"/>
          <p:nvPr/>
        </p:nvSpPr>
        <p:spPr>
          <a:xfrm>
            <a:off x="3996267" y="1268914"/>
            <a:ext cx="9127067" cy="870945"/>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 </a:t>
            </a:r>
            <a:r>
              <a:rPr lang="en" sz="2200" i="1">
                <a:solidFill>
                  <a:srgbClr val="404040"/>
                </a:solidFill>
                <a:latin typeface="Open Sans" panose="020B0606030504020204" pitchFamily="34" charset="0"/>
                <a:ea typeface="Open Sans"/>
                <a:cs typeface="Open Sans"/>
                <a:sym typeface="Open Sans"/>
              </a:rPr>
              <a:t>map</a:t>
            </a:r>
            <a:r>
              <a:rPr lang="en" sz="2200">
                <a:solidFill>
                  <a:srgbClr val="404040"/>
                </a:solidFill>
                <a:latin typeface="Open Sans" panose="020B0606030504020204" pitchFamily="34" charset="0"/>
                <a:ea typeface="Open Sans"/>
                <a:cs typeface="Open Sans"/>
                <a:sym typeface="Open Sans"/>
              </a:rPr>
              <a:t> function can apply a function to each element of an iteration object.</a:t>
            </a:r>
            <a:endParaRPr sz="2200">
              <a:solidFill>
                <a:srgbClr val="404040"/>
              </a:solidFill>
              <a:latin typeface="Open Sans" panose="020B0606030504020204" pitchFamily="34" charset="0"/>
              <a:ea typeface="Calibri"/>
              <a:cs typeface="Calibri"/>
              <a:sym typeface="Calibri"/>
            </a:endParaRPr>
          </a:p>
        </p:txBody>
      </p:sp>
      <p:sp>
        <p:nvSpPr>
          <p:cNvPr id="891" name="Google Shape;891;p95"/>
          <p:cNvSpPr/>
          <p:nvPr/>
        </p:nvSpPr>
        <p:spPr>
          <a:xfrm>
            <a:off x="7493002" y="816353"/>
            <a:ext cx="128793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96"/>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filter()</a:t>
            </a:r>
            <a:endParaRPr sz="2800" b="1">
              <a:solidFill>
                <a:srgbClr val="3F3F3F"/>
              </a:solidFill>
              <a:latin typeface="Open Sans"/>
              <a:ea typeface="Open Sans"/>
              <a:cs typeface="Open Sans"/>
              <a:sym typeface="Open Sans"/>
            </a:endParaRPr>
          </a:p>
        </p:txBody>
      </p:sp>
      <p:sp>
        <p:nvSpPr>
          <p:cNvPr id="897" name="Google Shape;897;p96"/>
          <p:cNvSpPr txBox="1"/>
          <p:nvPr/>
        </p:nvSpPr>
        <p:spPr>
          <a:xfrm>
            <a:off x="4601029" y="1364341"/>
            <a:ext cx="8040914" cy="870945"/>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 </a:t>
            </a:r>
            <a:r>
              <a:rPr lang="en" sz="2200" i="1">
                <a:solidFill>
                  <a:srgbClr val="404040"/>
                </a:solidFill>
                <a:latin typeface="Open Sans" panose="020B0606030504020204" pitchFamily="34" charset="0"/>
                <a:ea typeface="Open Sans"/>
                <a:cs typeface="Open Sans"/>
                <a:sym typeface="Open Sans"/>
              </a:rPr>
              <a:t>filter </a:t>
            </a:r>
            <a:r>
              <a:rPr lang="en" sz="2200">
                <a:solidFill>
                  <a:srgbClr val="404040"/>
                </a:solidFill>
                <a:latin typeface="Open Sans" panose="020B0606030504020204" pitchFamily="34" charset="0"/>
                <a:ea typeface="Open Sans"/>
                <a:cs typeface="Open Sans"/>
                <a:sym typeface="Open Sans"/>
              </a:rPr>
              <a:t>function filters data based on a condition defined in the function. </a:t>
            </a:r>
            <a:endParaRPr sz="2200">
              <a:solidFill>
                <a:srgbClr val="404040"/>
              </a:solidFill>
              <a:latin typeface="Open Sans" panose="020B0606030504020204" pitchFamily="34" charset="0"/>
              <a:ea typeface="Calibri"/>
              <a:cs typeface="Calibri"/>
              <a:sym typeface="Calibri"/>
            </a:endParaRPr>
          </a:p>
        </p:txBody>
      </p:sp>
      <p:grpSp>
        <p:nvGrpSpPr>
          <p:cNvPr id="898" name="Google Shape;898;p96"/>
          <p:cNvGrpSpPr/>
          <p:nvPr/>
        </p:nvGrpSpPr>
        <p:grpSpPr>
          <a:xfrm>
            <a:off x="1461554" y="3297056"/>
            <a:ext cx="13366965" cy="3088971"/>
            <a:chOff x="832359" y="3151655"/>
            <a:chExt cx="14625356" cy="3379772"/>
          </a:xfrm>
        </p:grpSpPr>
        <p:sp>
          <p:nvSpPr>
            <p:cNvPr id="899" name="Google Shape;899;p96"/>
            <p:cNvSpPr/>
            <p:nvPr/>
          </p:nvSpPr>
          <p:spPr>
            <a:xfrm>
              <a:off x="8287657" y="3614056"/>
              <a:ext cx="7170058" cy="2917371"/>
            </a:xfrm>
            <a:prstGeom prst="roundRect">
              <a:avLst>
                <a:gd name="adj" fmla="val 7974"/>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marL="338671" indent="-33867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 </a:t>
              </a:r>
              <a:r>
                <a:rPr lang="en" sz="2200" i="1">
                  <a:solidFill>
                    <a:srgbClr val="404040"/>
                  </a:solidFill>
                  <a:latin typeface="Open Sans" panose="020B0606030504020204" pitchFamily="34" charset="0"/>
                  <a:ea typeface="Open Sans"/>
                  <a:cs typeface="Open Sans"/>
                  <a:sym typeface="Open Sans"/>
                </a:rPr>
                <a:t>filter</a:t>
              </a:r>
              <a:r>
                <a:rPr lang="en" sz="2200">
                  <a:solidFill>
                    <a:srgbClr val="404040"/>
                  </a:solidFill>
                  <a:latin typeface="Open Sans" panose="020B0606030504020204" pitchFamily="34" charset="0"/>
                  <a:ea typeface="Open Sans"/>
                  <a:cs typeface="Open Sans"/>
                  <a:sym typeface="Open Sans"/>
                </a:rPr>
                <a:t> function also takes a function and an iterable object and applies the function to each element of the iteration object.</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 given function should return a Boolean value.</a:t>
              </a:r>
              <a:endParaRPr sz="2200">
                <a:solidFill>
                  <a:srgbClr val="404040"/>
                </a:solidFill>
                <a:latin typeface="Open Sans" panose="020B0606030504020204" pitchFamily="34" charset="0"/>
                <a:ea typeface="Calibri"/>
                <a:cs typeface="Calibri"/>
                <a:sym typeface="Calibri"/>
              </a:endParaRPr>
            </a:p>
          </p:txBody>
        </p:sp>
        <p:sp>
          <p:nvSpPr>
            <p:cNvPr id="900" name="Google Shape;900;p96"/>
            <p:cNvSpPr/>
            <p:nvPr/>
          </p:nvSpPr>
          <p:spPr>
            <a:xfrm>
              <a:off x="832359" y="3151655"/>
              <a:ext cx="1719122" cy="594583"/>
            </a:xfrm>
            <a:prstGeom prst="roundRect">
              <a:avLst>
                <a:gd name="adj" fmla="val 16667"/>
              </a:avLst>
            </a:prstGeom>
            <a:solidFill>
              <a:srgbClr val="DDEAF6"/>
            </a:solidFill>
            <a:ln w="25400" cap="flat" cmpd="sng">
              <a:solidFill>
                <a:srgbClr val="9CC2E5"/>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Example</a:t>
              </a:r>
              <a:endParaRPr sz="2200">
                <a:solidFill>
                  <a:srgbClr val="404040"/>
                </a:solidFill>
                <a:latin typeface="Open Sans" panose="020B0606030504020204" pitchFamily="34" charset="0"/>
                <a:ea typeface="Calibri"/>
                <a:cs typeface="Calibri"/>
                <a:sym typeface="Calibri"/>
              </a:endParaRPr>
            </a:p>
          </p:txBody>
        </p:sp>
        <p:pic>
          <p:nvPicPr>
            <p:cNvPr id="901" name="Google Shape;901;p96" descr="A picture containing text&#10;&#10;Description automatically generated"/>
            <p:cNvPicPr preferRelativeResize="0"/>
            <p:nvPr/>
          </p:nvPicPr>
          <p:blipFill rotWithShape="1">
            <a:blip r:embed="rId3">
              <a:alphaModFix/>
            </a:blip>
            <a:srcRect r="17288"/>
            <a:stretch/>
          </p:blipFill>
          <p:spPr>
            <a:xfrm>
              <a:off x="841828" y="4039391"/>
              <a:ext cx="7082971" cy="1915767"/>
            </a:xfrm>
            <a:prstGeom prst="rect">
              <a:avLst/>
            </a:prstGeom>
            <a:noFill/>
            <a:ln w="88900" cap="sq" cmpd="thickThin">
              <a:solidFill>
                <a:srgbClr val="000000"/>
              </a:solidFill>
              <a:prstDash val="solid"/>
              <a:miter lim="800000"/>
              <a:headEnd type="none" w="sm" len="sm"/>
              <a:tailEnd type="none" w="sm" len="sm"/>
            </a:ln>
          </p:spPr>
        </p:pic>
      </p:grpSp>
      <p:sp>
        <p:nvSpPr>
          <p:cNvPr id="902" name="Google Shape;902;p96"/>
          <p:cNvSpPr/>
          <p:nvPr/>
        </p:nvSpPr>
        <p:spPr>
          <a:xfrm>
            <a:off x="7429501" y="816353"/>
            <a:ext cx="140104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7"/>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reduce()</a:t>
            </a:r>
            <a:endParaRPr sz="2800" b="1">
              <a:solidFill>
                <a:srgbClr val="3F3F3F"/>
              </a:solidFill>
              <a:latin typeface="Open Sans"/>
              <a:ea typeface="Open Sans"/>
              <a:cs typeface="Open Sans"/>
              <a:sym typeface="Open Sans"/>
            </a:endParaRPr>
          </a:p>
        </p:txBody>
      </p:sp>
      <p:sp>
        <p:nvSpPr>
          <p:cNvPr id="908" name="Google Shape;908;p97"/>
          <p:cNvSpPr txBox="1"/>
          <p:nvPr/>
        </p:nvSpPr>
        <p:spPr>
          <a:xfrm>
            <a:off x="3725333" y="1364341"/>
            <a:ext cx="9550400" cy="870945"/>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 </a:t>
            </a:r>
            <a:r>
              <a:rPr lang="en" sz="2200" i="1">
                <a:solidFill>
                  <a:srgbClr val="404040"/>
                </a:solidFill>
                <a:latin typeface="Open Sans" panose="020B0606030504020204" pitchFamily="34" charset="0"/>
                <a:ea typeface="Open Sans"/>
                <a:cs typeface="Open Sans"/>
                <a:sym typeface="Open Sans"/>
              </a:rPr>
              <a:t>reduce </a:t>
            </a:r>
            <a:r>
              <a:rPr lang="en" sz="2200">
                <a:solidFill>
                  <a:srgbClr val="404040"/>
                </a:solidFill>
                <a:latin typeface="Open Sans" panose="020B0606030504020204" pitchFamily="34" charset="0"/>
                <a:ea typeface="Open Sans"/>
                <a:cs typeface="Open Sans"/>
                <a:sym typeface="Open Sans"/>
              </a:rPr>
              <a:t>function implements the mathematical technique of folding on an iteration object.</a:t>
            </a:r>
            <a:endParaRPr sz="2200">
              <a:solidFill>
                <a:srgbClr val="404040"/>
              </a:solidFill>
              <a:latin typeface="Open Sans" panose="020B0606030504020204" pitchFamily="34" charset="0"/>
              <a:ea typeface="Calibri"/>
              <a:cs typeface="Calibri"/>
              <a:sym typeface="Calibri"/>
            </a:endParaRPr>
          </a:p>
        </p:txBody>
      </p:sp>
      <p:grpSp>
        <p:nvGrpSpPr>
          <p:cNvPr id="909" name="Google Shape;909;p97"/>
          <p:cNvGrpSpPr/>
          <p:nvPr/>
        </p:nvGrpSpPr>
        <p:grpSpPr>
          <a:xfrm>
            <a:off x="1664310" y="3449923"/>
            <a:ext cx="13347092" cy="2783237"/>
            <a:chOff x="1217994" y="3151655"/>
            <a:chExt cx="14239721" cy="3379772"/>
          </a:xfrm>
        </p:grpSpPr>
        <p:sp>
          <p:nvSpPr>
            <p:cNvPr id="910" name="Google Shape;910;p97"/>
            <p:cNvSpPr/>
            <p:nvPr/>
          </p:nvSpPr>
          <p:spPr>
            <a:xfrm>
              <a:off x="8287657" y="3614056"/>
              <a:ext cx="7170058" cy="2917371"/>
            </a:xfrm>
            <a:prstGeom prst="roundRect">
              <a:avLst>
                <a:gd name="adj" fmla="val 7974"/>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marL="338671" indent="-33867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 reduce function uses a given function to process an iterable object.</a:t>
              </a:r>
              <a:endParaRPr sz="2200">
                <a:solidFill>
                  <a:srgbClr val="404040"/>
                </a:solidFill>
                <a:latin typeface="Open Sans" panose="020B0606030504020204" pitchFamily="34" charset="0"/>
                <a:ea typeface="Open Sans"/>
                <a:cs typeface="Open Sans"/>
                <a:sym typeface="Open Sans"/>
              </a:endParaRPr>
            </a:p>
            <a:p>
              <a:pPr marL="338671" indent="-33867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 reduce function applies the function continually to each element of the iterable object and produces a single cumulative value.</a:t>
              </a:r>
              <a:endParaRPr sz="2200">
                <a:solidFill>
                  <a:srgbClr val="404040"/>
                </a:solidFill>
                <a:latin typeface="Open Sans" panose="020B0606030504020204" pitchFamily="34" charset="0"/>
                <a:ea typeface="Calibri"/>
                <a:cs typeface="Calibri"/>
                <a:sym typeface="Calibri"/>
              </a:endParaRPr>
            </a:p>
          </p:txBody>
        </p:sp>
        <p:sp>
          <p:nvSpPr>
            <p:cNvPr id="911" name="Google Shape;911;p97"/>
            <p:cNvSpPr/>
            <p:nvPr/>
          </p:nvSpPr>
          <p:spPr>
            <a:xfrm>
              <a:off x="1229923" y="3151655"/>
              <a:ext cx="1659411" cy="622318"/>
            </a:xfrm>
            <a:prstGeom prst="roundRect">
              <a:avLst>
                <a:gd name="adj" fmla="val 16667"/>
              </a:avLst>
            </a:prstGeom>
            <a:solidFill>
              <a:srgbClr val="DDEAF6"/>
            </a:solidFill>
            <a:ln w="25400" cap="flat" cmpd="sng">
              <a:solidFill>
                <a:srgbClr val="9CC2E5"/>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Example</a:t>
              </a:r>
              <a:endParaRPr sz="2200">
                <a:solidFill>
                  <a:srgbClr val="404040"/>
                </a:solidFill>
                <a:latin typeface="Open Sans" panose="020B0606030504020204" pitchFamily="34" charset="0"/>
                <a:ea typeface="Calibri"/>
                <a:cs typeface="Calibri"/>
                <a:sym typeface="Calibri"/>
              </a:endParaRPr>
            </a:p>
          </p:txBody>
        </p:sp>
        <p:pic>
          <p:nvPicPr>
            <p:cNvPr id="912" name="Google Shape;912;p97" descr="Graphical user interface, application, Word&#10;&#10;Description automatically generated"/>
            <p:cNvPicPr preferRelativeResize="0"/>
            <p:nvPr/>
          </p:nvPicPr>
          <p:blipFill rotWithShape="1">
            <a:blip r:embed="rId3">
              <a:alphaModFix/>
            </a:blip>
            <a:srcRect r="30545"/>
            <a:stretch/>
          </p:blipFill>
          <p:spPr>
            <a:xfrm>
              <a:off x="1217994" y="4042309"/>
              <a:ext cx="6465743" cy="2081143"/>
            </a:xfrm>
            <a:prstGeom prst="rect">
              <a:avLst/>
            </a:prstGeom>
            <a:noFill/>
            <a:ln w="88900" cap="sq" cmpd="thickThin">
              <a:solidFill>
                <a:srgbClr val="000000"/>
              </a:solidFill>
              <a:prstDash val="solid"/>
              <a:miter lim="800000"/>
              <a:headEnd type="none" w="sm" len="sm"/>
              <a:tailEnd type="none" w="sm" len="sm"/>
            </a:ln>
          </p:spPr>
        </p:pic>
      </p:grpSp>
      <p:sp>
        <p:nvSpPr>
          <p:cNvPr id="913" name="Google Shape;913;p97"/>
          <p:cNvSpPr/>
          <p:nvPr/>
        </p:nvSpPr>
        <p:spPr>
          <a:xfrm>
            <a:off x="7213600" y="816353"/>
            <a:ext cx="182967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3" name="Text Placeholder 2">
            <a:extLst>
              <a:ext uri="{FF2B5EF4-FFF2-40B4-BE49-F238E27FC236}">
                <a16:creationId xmlns:a16="http://schemas.microsoft.com/office/drawing/2014/main" id="{C60C7ACD-CDC1-8359-1680-9560358405D4}"/>
              </a:ext>
            </a:extLst>
          </p:cNvPr>
          <p:cNvSpPr>
            <a:spLocks noGrp="1"/>
          </p:cNvSpPr>
          <p:nvPr>
            <p:ph type="body" sz="quarter" idx="12"/>
          </p:nvPr>
        </p:nvSpPr>
        <p:spPr>
          <a:xfrm>
            <a:off x="8128000" y="2607938"/>
            <a:ext cx="7315200" cy="3928127"/>
          </a:xfrm>
        </p:spPr>
        <p:txBody>
          <a:bodyPr/>
          <a:lstStyle/>
          <a:p>
            <a:r>
              <a:rPr lang="en-US"/>
              <a:t>As a Python developer, you are working on a project that requires efficient code organization, reusable logic, and structured data management. Your goal is to write modular, scalable, and maintainable code using Python’s functions, object-oriented programming (OOP), generators, and file-handling techniques.</a:t>
            </a:r>
          </a:p>
          <a:p>
            <a:endParaRPr lang="en-US"/>
          </a:p>
          <a:p>
            <a:r>
              <a:rPr lang="en-US"/>
              <a:t>How would you decide when to use functions, OOP, or generators in your Python project? What factors influence your choice?</a:t>
            </a:r>
          </a:p>
        </p:txBody>
      </p:sp>
    </p:spTree>
    <p:custDataLst>
      <p:tags r:id="rId1"/>
    </p:custDataLst>
    <p:extLst>
      <p:ext uri="{BB962C8B-B14F-4D97-AF65-F5344CB8AC3E}">
        <p14:creationId xmlns:p14="http://schemas.microsoft.com/office/powerpoint/2010/main" val="102420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3F26-4A93-8469-EB13-5D11DD22A595}"/>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4D2B207-D4F1-17EC-1EE5-5E203BA35408}"/>
              </a:ext>
            </a:extLst>
          </p:cNvPr>
          <p:cNvSpPr>
            <a:spLocks noGrp="1"/>
          </p:cNvSpPr>
          <p:nvPr>
            <p:ph type="title"/>
          </p:nvPr>
        </p:nvSpPr>
        <p:spPr>
          <a:xfrm>
            <a:off x="2421576" y="329928"/>
            <a:ext cx="9696532" cy="1137649"/>
          </a:xfrm>
        </p:spPr>
        <p:txBody>
          <a:bodyPr/>
          <a:lstStyle/>
          <a:p>
            <a:r>
              <a:rPr lang="en"/>
              <a:t>Implementing Generators, Lambda, and Built-in Functions</a:t>
            </a:r>
            <a:endParaRPr lang="en-US">
              <a:latin typeface="+mn-lt"/>
            </a:endParaRPr>
          </a:p>
        </p:txBody>
      </p:sp>
      <p:sp>
        <p:nvSpPr>
          <p:cNvPr id="4" name="Text Placeholder 3">
            <a:extLst>
              <a:ext uri="{FF2B5EF4-FFF2-40B4-BE49-F238E27FC236}">
                <a16:creationId xmlns:a16="http://schemas.microsoft.com/office/drawing/2014/main" id="{C70D85C2-60CF-00E7-2C76-064ADB2DDE74}"/>
              </a:ext>
            </a:extLst>
          </p:cNvPr>
          <p:cNvSpPr>
            <a:spLocks noGrp="1"/>
          </p:cNvSpPr>
          <p:nvPr>
            <p:ph type="body" sz="quarter" idx="11"/>
          </p:nvPr>
        </p:nvSpPr>
        <p:spPr>
          <a:xfrm>
            <a:off x="1279501" y="2556374"/>
            <a:ext cx="13696999" cy="1186286"/>
          </a:xfrm>
        </p:spPr>
        <p:txBody>
          <a:bodyPr>
            <a:noAutofit/>
          </a:bodyPr>
          <a:lstStyle/>
          <a:p>
            <a:pPr>
              <a:lnSpc>
                <a:spcPct val="115000"/>
              </a:lnSpc>
            </a:pPr>
            <a:r>
              <a:rPr lang="en-US" b="1"/>
              <a:t>Overview:</a:t>
            </a:r>
          </a:p>
          <a:p>
            <a:pPr>
              <a:lnSpc>
                <a:spcPct val="115000"/>
              </a:lnSpc>
            </a:pPr>
            <a:endParaRPr lang="en-US" b="1"/>
          </a:p>
          <a:p>
            <a:pPr>
              <a:lnSpc>
                <a:spcPct val="115000"/>
              </a:lnSpc>
            </a:pPr>
            <a:r>
              <a:rPr lang="en-US"/>
              <a:t>This demonstration covers generators, lambda functions, and built-in functions in Python. You will learn how to define generator functions, use lambda expressions, and apply built-in functions like map() and filter() to process data efficiently.</a:t>
            </a:r>
          </a:p>
        </p:txBody>
      </p:sp>
      <p:sp>
        <p:nvSpPr>
          <p:cNvPr id="5" name="Text Placeholder 4">
            <a:extLst>
              <a:ext uri="{FF2B5EF4-FFF2-40B4-BE49-F238E27FC236}">
                <a16:creationId xmlns:a16="http://schemas.microsoft.com/office/drawing/2014/main" id="{09D373C2-05B2-8814-F15E-759E935EBCC5}"/>
              </a:ext>
            </a:extLst>
          </p:cNvPr>
          <p:cNvSpPr>
            <a:spLocks noGrp="1"/>
          </p:cNvSpPr>
          <p:nvPr>
            <p:ph type="body" sz="quarter" idx="14"/>
          </p:nvPr>
        </p:nvSpPr>
        <p:spPr>
          <a:xfrm>
            <a:off x="13416914" y="1793560"/>
            <a:ext cx="565786" cy="574675"/>
          </a:xfrm>
        </p:spPr>
        <p:txBody>
          <a:bodyPr/>
          <a:lstStyle/>
          <a:p>
            <a:r>
              <a:rPr lang="en-IN"/>
              <a:t>05</a:t>
            </a:r>
          </a:p>
        </p:txBody>
      </p:sp>
      <p:sp>
        <p:nvSpPr>
          <p:cNvPr id="2" name="Text Placeholder 3">
            <a:extLst>
              <a:ext uri="{FF2B5EF4-FFF2-40B4-BE49-F238E27FC236}">
                <a16:creationId xmlns:a16="http://schemas.microsoft.com/office/drawing/2014/main" id="{A1F76066-4490-6275-2AB5-043AE7A4BDBC}"/>
              </a:ext>
            </a:extLst>
          </p:cNvPr>
          <p:cNvSpPr txBox="1">
            <a:spLocks/>
          </p:cNvSpPr>
          <p:nvPr/>
        </p:nvSpPr>
        <p:spPr>
          <a:xfrm>
            <a:off x="2038804" y="6885920"/>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 to perform step-by-step execution.</a:t>
            </a:r>
          </a:p>
        </p:txBody>
      </p:sp>
      <p:sp>
        <p:nvSpPr>
          <p:cNvPr id="3" name="Rectangle: Rounded Corners 2">
            <a:extLst>
              <a:ext uri="{FF2B5EF4-FFF2-40B4-BE49-F238E27FC236}">
                <a16:creationId xmlns:a16="http://schemas.microsoft.com/office/drawing/2014/main" id="{56EF0BC7-173D-84EC-9830-E365F02BC332}"/>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25E3B8B4-2985-51B6-2618-698754F3A2D6}"/>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8E3710A6-3A88-30DE-91CF-B22EC8060B60}"/>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Tree>
    <p:custDataLst>
      <p:tags r:id="rId1"/>
    </p:custDataLst>
    <p:extLst>
      <p:ext uri="{BB962C8B-B14F-4D97-AF65-F5344CB8AC3E}">
        <p14:creationId xmlns:p14="http://schemas.microsoft.com/office/powerpoint/2010/main" val="210517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0"/>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Object-Oriented Programming</a:t>
            </a:r>
            <a:endParaRPr sz="2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1"/>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What Is OOP?</a:t>
            </a:r>
            <a:endParaRPr sz="2800" b="1">
              <a:solidFill>
                <a:srgbClr val="3F3F3F"/>
              </a:solidFill>
              <a:latin typeface="Open Sans"/>
              <a:ea typeface="Open Sans"/>
              <a:cs typeface="Open Sans"/>
              <a:sym typeface="Open Sans"/>
            </a:endParaRPr>
          </a:p>
        </p:txBody>
      </p:sp>
      <p:sp>
        <p:nvSpPr>
          <p:cNvPr id="304" name="Google Shape;304;p51"/>
          <p:cNvSpPr/>
          <p:nvPr/>
        </p:nvSpPr>
        <p:spPr>
          <a:xfrm>
            <a:off x="1270000" y="1560179"/>
            <a:ext cx="13716000" cy="1152379"/>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000000"/>
              </a:buClr>
              <a:buSzPts val="1200"/>
            </a:pPr>
            <a:r>
              <a:rPr lang="en" sz="2200">
                <a:solidFill>
                  <a:srgbClr val="404040"/>
                </a:solidFill>
                <a:latin typeface="Open Sans" panose="020B0606030504020204" pitchFamily="34" charset="0"/>
                <a:ea typeface="Open Sans"/>
                <a:cs typeface="Open Sans"/>
                <a:sym typeface="Open Sans"/>
              </a:rPr>
              <a:t>Object-Oriented Programming (OOP) refers to languages that use objects in programming. It aims to implement real-world entities such as inheritance, information hiding, and polymorphism.</a:t>
            </a:r>
            <a:endParaRPr sz="2200">
              <a:solidFill>
                <a:srgbClr val="404040"/>
              </a:solidFill>
              <a:latin typeface="Open Sans" panose="020B0606030504020204" pitchFamily="34" charset="0"/>
            </a:endParaRPr>
          </a:p>
        </p:txBody>
      </p:sp>
      <p:pic>
        <p:nvPicPr>
          <p:cNvPr id="305" name="Google Shape;305;p51"/>
          <p:cNvPicPr preferRelativeResize="0"/>
          <p:nvPr/>
        </p:nvPicPr>
        <p:blipFill rotWithShape="1">
          <a:blip r:embed="rId3">
            <a:alphaModFix/>
          </a:blip>
          <a:srcRect/>
          <a:stretch/>
        </p:blipFill>
        <p:spPr>
          <a:xfrm>
            <a:off x="5689600" y="3022810"/>
            <a:ext cx="4876800" cy="4914900"/>
          </a:xfrm>
          <a:prstGeom prst="rect">
            <a:avLst/>
          </a:prstGeom>
          <a:noFill/>
          <a:ln>
            <a:noFill/>
          </a:ln>
        </p:spPr>
      </p:pic>
      <p:sp>
        <p:nvSpPr>
          <p:cNvPr id="306" name="Google Shape;306;p51"/>
          <p:cNvSpPr/>
          <p:nvPr/>
        </p:nvSpPr>
        <p:spPr>
          <a:xfrm>
            <a:off x="6527801" y="816353"/>
            <a:ext cx="319889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2"/>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OOP: Concepts</a:t>
            </a:r>
            <a:endParaRPr sz="2800" b="1">
              <a:solidFill>
                <a:srgbClr val="3F3F3F"/>
              </a:solidFill>
              <a:latin typeface="Open Sans"/>
              <a:ea typeface="Open Sans"/>
              <a:cs typeface="Open Sans"/>
              <a:sym typeface="Open Sans"/>
            </a:endParaRPr>
          </a:p>
        </p:txBody>
      </p:sp>
      <p:grpSp>
        <p:nvGrpSpPr>
          <p:cNvPr id="312" name="Google Shape;312;p52"/>
          <p:cNvGrpSpPr/>
          <p:nvPr/>
        </p:nvGrpSpPr>
        <p:grpSpPr>
          <a:xfrm>
            <a:off x="4377049" y="3067828"/>
            <a:ext cx="7501902" cy="4051611"/>
            <a:chOff x="4467415" y="3582178"/>
            <a:chExt cx="7501903" cy="4051610"/>
          </a:xfrm>
        </p:grpSpPr>
        <p:grpSp>
          <p:nvGrpSpPr>
            <p:cNvPr id="313" name="Google Shape;313;p52"/>
            <p:cNvGrpSpPr/>
            <p:nvPr/>
          </p:nvGrpSpPr>
          <p:grpSpPr>
            <a:xfrm>
              <a:off x="4467415" y="6125351"/>
              <a:ext cx="2932966" cy="1487908"/>
              <a:chOff x="4286016" y="4693687"/>
              <a:chExt cx="2933475" cy="1488166"/>
            </a:xfrm>
          </p:grpSpPr>
          <p:sp>
            <p:nvSpPr>
              <p:cNvPr id="314" name="Google Shape;314;p52"/>
              <p:cNvSpPr/>
              <p:nvPr/>
            </p:nvSpPr>
            <p:spPr>
              <a:xfrm>
                <a:off x="4286016" y="5110265"/>
                <a:ext cx="1152128" cy="1071588"/>
              </a:xfrm>
              <a:prstGeom prst="roundRect">
                <a:avLst>
                  <a:gd name="adj" fmla="val 16667"/>
                </a:avLst>
              </a:prstGeom>
              <a:solidFill>
                <a:srgbClr val="595959"/>
              </a:solidFill>
              <a:ln>
                <a:noFill/>
              </a:ln>
            </p:spPr>
            <p:txBody>
              <a:bodyPr spcFirstLastPara="1" wrap="square" lIns="91422" tIns="45689" rIns="91422" bIns="45689" anchor="ctr" anchorCtr="0">
                <a:noAutofit/>
              </a:bodyPr>
              <a:lstStyle/>
              <a:p>
                <a:pPr algn="ctr">
                  <a:buClr>
                    <a:srgbClr val="000000"/>
                  </a:buClr>
                  <a:buSzPts val="1200"/>
                </a:pPr>
                <a:endParaRPr sz="2133">
                  <a:solidFill>
                    <a:srgbClr val="FFFFFF"/>
                  </a:solidFill>
                  <a:latin typeface="Open Sans"/>
                  <a:ea typeface="Open Sans"/>
                  <a:cs typeface="Open Sans"/>
                  <a:sym typeface="Open Sans"/>
                </a:endParaRPr>
              </a:p>
            </p:txBody>
          </p:sp>
          <p:sp>
            <p:nvSpPr>
              <p:cNvPr id="315" name="Google Shape;315;p52"/>
              <p:cNvSpPr/>
              <p:nvPr/>
            </p:nvSpPr>
            <p:spPr>
              <a:xfrm>
                <a:off x="4411179" y="4693687"/>
                <a:ext cx="2808312" cy="1368152"/>
              </a:xfrm>
              <a:prstGeom prst="roundRect">
                <a:avLst>
                  <a:gd name="adj" fmla="val 16667"/>
                </a:avLst>
              </a:prstGeom>
              <a:solidFill>
                <a:srgbClr val="CF5C36"/>
              </a:solidFill>
              <a:ln>
                <a:noFill/>
              </a:ln>
            </p:spPr>
            <p:txBody>
              <a:bodyPr spcFirstLastPara="1" wrap="square" lIns="91422" tIns="45689" rIns="91422" bIns="45689" anchor="ctr" anchorCtr="0">
                <a:noAutofit/>
              </a:bodyPr>
              <a:lstStyle/>
              <a:p>
                <a:pPr algn="ctr">
                  <a:buClr>
                    <a:srgbClr val="FFFFFF"/>
                  </a:buClr>
                  <a:buSzPts val="1200"/>
                </a:pPr>
                <a:r>
                  <a:rPr lang="en" sz="2200">
                    <a:solidFill>
                      <a:srgbClr val="FFFFFF"/>
                    </a:solidFill>
                    <a:latin typeface="Open Sans"/>
                    <a:ea typeface="Open Sans"/>
                    <a:cs typeface="Open Sans"/>
                    <a:sym typeface="Open Sans"/>
                  </a:rPr>
                  <a:t>Polymorphism</a:t>
                </a:r>
                <a:endParaRPr sz="2200">
                  <a:solidFill>
                    <a:srgbClr val="FFFFFF"/>
                  </a:solidFill>
                  <a:latin typeface="Open Sans"/>
                  <a:ea typeface="Open Sans"/>
                  <a:cs typeface="Open Sans"/>
                  <a:sym typeface="Open Sans"/>
                </a:endParaRPr>
              </a:p>
            </p:txBody>
          </p:sp>
        </p:grpSp>
        <p:grpSp>
          <p:nvGrpSpPr>
            <p:cNvPr id="316" name="Google Shape;316;p52"/>
            <p:cNvGrpSpPr/>
            <p:nvPr/>
          </p:nvGrpSpPr>
          <p:grpSpPr>
            <a:xfrm>
              <a:off x="4556275" y="3586403"/>
              <a:ext cx="2919495" cy="1487908"/>
              <a:chOff x="4328315" y="1335771"/>
              <a:chExt cx="2920002" cy="1488166"/>
            </a:xfrm>
          </p:grpSpPr>
          <p:sp>
            <p:nvSpPr>
              <p:cNvPr id="317" name="Google Shape;317;p52"/>
              <p:cNvSpPr/>
              <p:nvPr/>
            </p:nvSpPr>
            <p:spPr>
              <a:xfrm>
                <a:off x="4328315" y="1335771"/>
                <a:ext cx="1152128" cy="1071588"/>
              </a:xfrm>
              <a:prstGeom prst="roundRect">
                <a:avLst>
                  <a:gd name="adj" fmla="val 16667"/>
                </a:avLst>
              </a:prstGeom>
              <a:solidFill>
                <a:srgbClr val="595959"/>
              </a:solidFill>
              <a:ln>
                <a:noFill/>
              </a:ln>
            </p:spPr>
            <p:txBody>
              <a:bodyPr spcFirstLastPara="1" wrap="square" lIns="91422" tIns="45689" rIns="91422" bIns="45689" anchor="ctr" anchorCtr="0">
                <a:noAutofit/>
              </a:bodyPr>
              <a:lstStyle/>
              <a:p>
                <a:pPr algn="ctr">
                  <a:buClr>
                    <a:srgbClr val="000000"/>
                  </a:buClr>
                  <a:buSzPts val="1200"/>
                </a:pPr>
                <a:endParaRPr sz="2133">
                  <a:solidFill>
                    <a:srgbClr val="FFFFFF"/>
                  </a:solidFill>
                  <a:latin typeface="Open Sans"/>
                  <a:ea typeface="Open Sans"/>
                  <a:cs typeface="Open Sans"/>
                  <a:sym typeface="Open Sans"/>
                </a:endParaRPr>
              </a:p>
            </p:txBody>
          </p:sp>
          <p:sp>
            <p:nvSpPr>
              <p:cNvPr id="318" name="Google Shape;318;p52"/>
              <p:cNvSpPr/>
              <p:nvPr/>
            </p:nvSpPr>
            <p:spPr>
              <a:xfrm>
                <a:off x="4440005" y="1455785"/>
                <a:ext cx="2808312" cy="1368152"/>
              </a:xfrm>
              <a:prstGeom prst="roundRect">
                <a:avLst>
                  <a:gd name="adj" fmla="val 16667"/>
                </a:avLst>
              </a:prstGeom>
              <a:solidFill>
                <a:srgbClr val="378589"/>
              </a:solidFill>
              <a:ln>
                <a:noFill/>
              </a:ln>
            </p:spPr>
            <p:txBody>
              <a:bodyPr spcFirstLastPara="1" wrap="square" lIns="91422" tIns="45689" rIns="91422" bIns="45689" anchor="ctr" anchorCtr="0">
                <a:noAutofit/>
              </a:bodyPr>
              <a:lstStyle/>
              <a:p>
                <a:pPr algn="ctr">
                  <a:buClr>
                    <a:srgbClr val="FFFFFF"/>
                  </a:buClr>
                  <a:buSzPts val="1200"/>
                </a:pPr>
                <a:r>
                  <a:rPr lang="en" sz="2200">
                    <a:solidFill>
                      <a:srgbClr val="FFFFFF"/>
                    </a:solidFill>
                    <a:latin typeface="Open Sans"/>
                    <a:ea typeface="Open Sans"/>
                    <a:cs typeface="Open Sans"/>
                    <a:sym typeface="Open Sans"/>
                  </a:rPr>
                  <a:t>Encapsulation</a:t>
                </a:r>
                <a:endParaRPr sz="2200">
                  <a:solidFill>
                    <a:srgbClr val="FFFFFF"/>
                  </a:solidFill>
                  <a:latin typeface="Open Sans"/>
                  <a:ea typeface="Open Sans"/>
                  <a:cs typeface="Open Sans"/>
                  <a:sym typeface="Open Sans"/>
                </a:endParaRPr>
              </a:p>
            </p:txBody>
          </p:sp>
        </p:grpSp>
        <p:grpSp>
          <p:nvGrpSpPr>
            <p:cNvPr id="319" name="Google Shape;319;p52"/>
            <p:cNvGrpSpPr/>
            <p:nvPr/>
          </p:nvGrpSpPr>
          <p:grpSpPr>
            <a:xfrm>
              <a:off x="8983936" y="3582178"/>
              <a:ext cx="2932193" cy="1492133"/>
              <a:chOff x="8989931" y="1332434"/>
              <a:chExt cx="2932702" cy="1492392"/>
            </a:xfrm>
          </p:grpSpPr>
          <p:sp>
            <p:nvSpPr>
              <p:cNvPr id="320" name="Google Shape;320;p52"/>
              <p:cNvSpPr/>
              <p:nvPr/>
            </p:nvSpPr>
            <p:spPr>
              <a:xfrm>
                <a:off x="10770505" y="1332434"/>
                <a:ext cx="1152128" cy="1071588"/>
              </a:xfrm>
              <a:prstGeom prst="roundRect">
                <a:avLst>
                  <a:gd name="adj" fmla="val 16667"/>
                </a:avLst>
              </a:prstGeom>
              <a:solidFill>
                <a:srgbClr val="595959"/>
              </a:solidFill>
              <a:ln>
                <a:noFill/>
              </a:ln>
            </p:spPr>
            <p:txBody>
              <a:bodyPr spcFirstLastPara="1" wrap="square" lIns="91422" tIns="45689" rIns="91422" bIns="45689" anchor="ctr" anchorCtr="0">
                <a:noAutofit/>
              </a:bodyPr>
              <a:lstStyle/>
              <a:p>
                <a:pPr algn="ctr">
                  <a:buClr>
                    <a:srgbClr val="000000"/>
                  </a:buClr>
                  <a:buSzPts val="1200"/>
                </a:pPr>
                <a:endParaRPr sz="2133">
                  <a:solidFill>
                    <a:srgbClr val="FFFFFF"/>
                  </a:solidFill>
                  <a:latin typeface="Open Sans"/>
                  <a:ea typeface="Open Sans"/>
                  <a:cs typeface="Open Sans"/>
                  <a:sym typeface="Open Sans"/>
                </a:endParaRPr>
              </a:p>
            </p:txBody>
          </p:sp>
          <p:sp>
            <p:nvSpPr>
              <p:cNvPr id="321" name="Google Shape;321;p52"/>
              <p:cNvSpPr/>
              <p:nvPr/>
            </p:nvSpPr>
            <p:spPr>
              <a:xfrm>
                <a:off x="8989931" y="1456674"/>
                <a:ext cx="2808312" cy="1368152"/>
              </a:xfrm>
              <a:prstGeom prst="roundRect">
                <a:avLst>
                  <a:gd name="adj" fmla="val 16667"/>
                </a:avLst>
              </a:prstGeom>
              <a:solidFill>
                <a:srgbClr val="FF8966"/>
              </a:solidFill>
              <a:ln>
                <a:noFill/>
              </a:ln>
            </p:spPr>
            <p:txBody>
              <a:bodyPr spcFirstLastPara="1" wrap="square" lIns="91422" tIns="45689" rIns="91422" bIns="45689" anchor="ctr" anchorCtr="0">
                <a:noAutofit/>
              </a:bodyPr>
              <a:lstStyle/>
              <a:p>
                <a:pPr algn="ctr">
                  <a:buClr>
                    <a:srgbClr val="FFFFFF"/>
                  </a:buClr>
                  <a:buSzPts val="1200"/>
                </a:pPr>
                <a:r>
                  <a:rPr lang="en" sz="2200">
                    <a:solidFill>
                      <a:srgbClr val="FFFFFF"/>
                    </a:solidFill>
                    <a:latin typeface="Open Sans"/>
                    <a:ea typeface="Open Sans"/>
                    <a:cs typeface="Open Sans"/>
                    <a:sym typeface="Open Sans"/>
                  </a:rPr>
                  <a:t>Inheritance</a:t>
                </a:r>
                <a:endParaRPr sz="2200">
                  <a:solidFill>
                    <a:srgbClr val="FFFFFF"/>
                  </a:solidFill>
                  <a:latin typeface="Open Sans"/>
                  <a:ea typeface="Open Sans"/>
                  <a:cs typeface="Open Sans"/>
                  <a:sym typeface="Open Sans"/>
                </a:endParaRPr>
              </a:p>
            </p:txBody>
          </p:sp>
        </p:grpSp>
        <p:grpSp>
          <p:nvGrpSpPr>
            <p:cNvPr id="322" name="Google Shape;322;p52"/>
            <p:cNvGrpSpPr/>
            <p:nvPr/>
          </p:nvGrpSpPr>
          <p:grpSpPr>
            <a:xfrm>
              <a:off x="9046120" y="6150631"/>
              <a:ext cx="2923198" cy="1483157"/>
              <a:chOff x="9046279" y="4720625"/>
              <a:chExt cx="2923705" cy="1483414"/>
            </a:xfrm>
          </p:grpSpPr>
          <p:sp>
            <p:nvSpPr>
              <p:cNvPr id="323" name="Google Shape;323;p52"/>
              <p:cNvSpPr/>
              <p:nvPr/>
            </p:nvSpPr>
            <p:spPr>
              <a:xfrm>
                <a:off x="10817856" y="5132451"/>
                <a:ext cx="1152128" cy="1071588"/>
              </a:xfrm>
              <a:prstGeom prst="roundRect">
                <a:avLst>
                  <a:gd name="adj" fmla="val 16667"/>
                </a:avLst>
              </a:prstGeom>
              <a:solidFill>
                <a:srgbClr val="595959"/>
              </a:solidFill>
              <a:ln>
                <a:noFill/>
              </a:ln>
            </p:spPr>
            <p:txBody>
              <a:bodyPr spcFirstLastPara="1" wrap="square" lIns="91422" tIns="45689" rIns="91422" bIns="45689" anchor="ctr" anchorCtr="0">
                <a:noAutofit/>
              </a:bodyPr>
              <a:lstStyle/>
              <a:p>
                <a:pPr algn="ctr">
                  <a:buClr>
                    <a:srgbClr val="000000"/>
                  </a:buClr>
                  <a:buSzPts val="1200"/>
                </a:pPr>
                <a:endParaRPr sz="2133">
                  <a:solidFill>
                    <a:srgbClr val="FFFFFF"/>
                  </a:solidFill>
                  <a:latin typeface="Open Sans"/>
                  <a:ea typeface="Open Sans"/>
                  <a:cs typeface="Open Sans"/>
                  <a:sym typeface="Open Sans"/>
                </a:endParaRPr>
              </a:p>
            </p:txBody>
          </p:sp>
          <p:sp>
            <p:nvSpPr>
              <p:cNvPr id="324" name="Google Shape;324;p52"/>
              <p:cNvSpPr/>
              <p:nvPr/>
            </p:nvSpPr>
            <p:spPr>
              <a:xfrm>
                <a:off x="9046279" y="4720625"/>
                <a:ext cx="2808312" cy="1368152"/>
              </a:xfrm>
              <a:prstGeom prst="roundRect">
                <a:avLst>
                  <a:gd name="adj" fmla="val 16667"/>
                </a:avLst>
              </a:prstGeom>
              <a:solidFill>
                <a:srgbClr val="0284EF"/>
              </a:solidFill>
              <a:ln>
                <a:noFill/>
              </a:ln>
            </p:spPr>
            <p:txBody>
              <a:bodyPr spcFirstLastPara="1" wrap="square" lIns="91422" tIns="45689" rIns="91422" bIns="45689" anchor="ctr" anchorCtr="0">
                <a:noAutofit/>
              </a:bodyPr>
              <a:lstStyle/>
              <a:p>
                <a:pPr algn="ctr">
                  <a:buClr>
                    <a:srgbClr val="FFFFFF"/>
                  </a:buClr>
                  <a:buSzPts val="1200"/>
                </a:pPr>
                <a:r>
                  <a:rPr lang="en" sz="2200">
                    <a:solidFill>
                      <a:srgbClr val="FFFFFF"/>
                    </a:solidFill>
                    <a:latin typeface="Open Sans"/>
                    <a:ea typeface="Open Sans"/>
                    <a:cs typeface="Open Sans"/>
                    <a:sym typeface="Open Sans"/>
                  </a:rPr>
                  <a:t>Abstraction</a:t>
                </a:r>
                <a:endParaRPr sz="2200">
                  <a:solidFill>
                    <a:srgbClr val="FFFFFF"/>
                  </a:solidFill>
                  <a:latin typeface="Open Sans"/>
                  <a:ea typeface="Open Sans"/>
                  <a:cs typeface="Open Sans"/>
                  <a:sym typeface="Open Sans"/>
                </a:endParaRPr>
              </a:p>
            </p:txBody>
          </p:sp>
        </p:grpSp>
      </p:grpSp>
      <p:sp>
        <p:nvSpPr>
          <p:cNvPr id="325" name="Google Shape;325;p52"/>
          <p:cNvSpPr/>
          <p:nvPr/>
        </p:nvSpPr>
        <p:spPr>
          <a:xfrm>
            <a:off x="2238991" y="1555846"/>
            <a:ext cx="11778018" cy="928048"/>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four concepts of object-oriented programming are:</a:t>
            </a:r>
            <a:endParaRPr sz="2200">
              <a:solidFill>
                <a:srgbClr val="404040"/>
              </a:solidFill>
              <a:latin typeface="Open Sans" panose="020B0606030504020204" pitchFamily="34" charset="0"/>
              <a:ea typeface="Calibri"/>
              <a:cs typeface="Calibri"/>
              <a:sym typeface="Calibri"/>
            </a:endParaRPr>
          </a:p>
        </p:txBody>
      </p:sp>
      <p:sp>
        <p:nvSpPr>
          <p:cNvPr id="326" name="Google Shape;326;p52"/>
          <p:cNvSpPr/>
          <p:nvPr/>
        </p:nvSpPr>
        <p:spPr>
          <a:xfrm>
            <a:off x="6502400" y="816353"/>
            <a:ext cx="326437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Objects and Classes</a:t>
            </a:r>
            <a:endParaRPr sz="2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4"/>
          <p:cNvSpPr/>
          <p:nvPr/>
        </p:nvSpPr>
        <p:spPr>
          <a:xfrm>
            <a:off x="3476916" y="2866031"/>
            <a:ext cx="4926841" cy="4817659"/>
          </a:xfrm>
          <a:prstGeom prst="ellipse">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800"/>
            </a:pPr>
            <a:endParaRPr sz="1422">
              <a:solidFill>
                <a:schemeClr val="lt1"/>
              </a:solidFill>
              <a:latin typeface="Arial"/>
              <a:ea typeface="Arial"/>
              <a:cs typeface="Arial"/>
              <a:sym typeface="Arial"/>
            </a:endParaRPr>
          </a:p>
        </p:txBody>
      </p:sp>
      <p:sp>
        <p:nvSpPr>
          <p:cNvPr id="337" name="Google Shape;337;p54"/>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Objects</a:t>
            </a:r>
            <a:endParaRPr sz="2800" b="1">
              <a:solidFill>
                <a:srgbClr val="3F3F3F"/>
              </a:solidFill>
              <a:latin typeface="Open Sans"/>
              <a:ea typeface="Open Sans"/>
              <a:cs typeface="Open Sans"/>
              <a:sym typeface="Open Sans"/>
            </a:endParaRPr>
          </a:p>
        </p:txBody>
      </p:sp>
      <p:sp>
        <p:nvSpPr>
          <p:cNvPr id="338" name="Google Shape;338;p54"/>
          <p:cNvSpPr txBox="1"/>
          <p:nvPr/>
        </p:nvSpPr>
        <p:spPr>
          <a:xfrm>
            <a:off x="2079625" y="1616101"/>
            <a:ext cx="12096750" cy="870945"/>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An object represents a real-world entity that can be distinctly identified. It consists of the following components:</a:t>
            </a:r>
            <a:endParaRPr sz="2200">
              <a:solidFill>
                <a:srgbClr val="404040"/>
              </a:solidFill>
              <a:latin typeface="Open Sans" panose="020B0606030504020204" pitchFamily="34" charset="0"/>
              <a:ea typeface="Arial"/>
              <a:cs typeface="Arial"/>
              <a:sym typeface="Arial"/>
            </a:endParaRPr>
          </a:p>
        </p:txBody>
      </p:sp>
      <p:sp>
        <p:nvSpPr>
          <p:cNvPr id="339" name="Google Shape;339;p54"/>
          <p:cNvSpPr/>
          <p:nvPr/>
        </p:nvSpPr>
        <p:spPr>
          <a:xfrm>
            <a:off x="6914079" y="2965293"/>
            <a:ext cx="755618" cy="616796"/>
          </a:xfrm>
          <a:custGeom>
            <a:avLst/>
            <a:gdLst/>
            <a:ahLst/>
            <a:cxnLst/>
            <a:rect l="l" t="t" r="r" b="b"/>
            <a:pathLst>
              <a:path w="806648" h="403324" extrusionOk="0">
                <a:moveTo>
                  <a:pt x="0" y="40332"/>
                </a:moveTo>
                <a:cubicBezTo>
                  <a:pt x="0" y="18057"/>
                  <a:pt x="18057" y="0"/>
                  <a:pt x="40332" y="0"/>
                </a:cubicBezTo>
                <a:lnTo>
                  <a:pt x="766316" y="0"/>
                </a:lnTo>
                <a:cubicBezTo>
                  <a:pt x="788591" y="0"/>
                  <a:pt x="806648" y="18057"/>
                  <a:pt x="806648" y="40332"/>
                </a:cubicBezTo>
                <a:lnTo>
                  <a:pt x="806648" y="362992"/>
                </a:lnTo>
                <a:cubicBezTo>
                  <a:pt x="806648" y="385267"/>
                  <a:pt x="788591" y="403324"/>
                  <a:pt x="766316" y="403324"/>
                </a:cubicBezTo>
                <a:lnTo>
                  <a:pt x="40332" y="403324"/>
                </a:lnTo>
                <a:cubicBezTo>
                  <a:pt x="18057" y="403324"/>
                  <a:pt x="0" y="385267"/>
                  <a:pt x="0" y="362992"/>
                </a:cubicBezTo>
                <a:lnTo>
                  <a:pt x="0" y="40332"/>
                </a:lnTo>
                <a:close/>
              </a:path>
            </a:pathLst>
          </a:custGeom>
          <a:solidFill>
            <a:schemeClr val="accent4"/>
          </a:solidFill>
          <a:ln w="25400" cap="flat" cmpd="sng">
            <a:solidFill>
              <a:schemeClr val="lt1"/>
            </a:solidFill>
            <a:prstDash val="solid"/>
            <a:round/>
            <a:headEnd type="none" w="sm" len="sm"/>
            <a:tailEnd type="none" w="sm" len="sm"/>
          </a:ln>
        </p:spPr>
        <p:txBody>
          <a:bodyPr spcFirstLastPara="1" wrap="square" lIns="136133" tIns="136133" rIns="136133" bIns="136133" anchor="ctr" anchorCtr="0">
            <a:noAutofit/>
          </a:bodyPr>
          <a:lstStyle/>
          <a:p>
            <a:pPr>
              <a:lnSpc>
                <a:spcPct val="115000"/>
              </a:lnSpc>
              <a:spcBef>
                <a:spcPts val="1067"/>
              </a:spcBef>
              <a:buClr>
                <a:schemeClr val="dk1"/>
              </a:buClr>
              <a:buSzPts val="1200"/>
            </a:pPr>
            <a:endParaRPr sz="2133">
              <a:solidFill>
                <a:schemeClr val="lt1"/>
              </a:solidFill>
              <a:latin typeface="Open Sans"/>
              <a:ea typeface="Open Sans"/>
              <a:cs typeface="Open Sans"/>
              <a:sym typeface="Open Sans"/>
            </a:endParaRPr>
          </a:p>
        </p:txBody>
      </p:sp>
      <p:sp>
        <p:nvSpPr>
          <p:cNvPr id="340" name="Google Shape;340;p54"/>
          <p:cNvSpPr/>
          <p:nvPr/>
        </p:nvSpPr>
        <p:spPr>
          <a:xfrm>
            <a:off x="7733291" y="4943047"/>
            <a:ext cx="755618" cy="616796"/>
          </a:xfrm>
          <a:custGeom>
            <a:avLst/>
            <a:gdLst/>
            <a:ahLst/>
            <a:cxnLst/>
            <a:rect l="l" t="t" r="r" b="b"/>
            <a:pathLst>
              <a:path w="806648" h="403324" extrusionOk="0">
                <a:moveTo>
                  <a:pt x="0" y="40332"/>
                </a:moveTo>
                <a:cubicBezTo>
                  <a:pt x="0" y="18057"/>
                  <a:pt x="18057" y="0"/>
                  <a:pt x="40332" y="0"/>
                </a:cubicBezTo>
                <a:lnTo>
                  <a:pt x="766316" y="0"/>
                </a:lnTo>
                <a:cubicBezTo>
                  <a:pt x="788591" y="0"/>
                  <a:pt x="806648" y="18057"/>
                  <a:pt x="806648" y="40332"/>
                </a:cubicBezTo>
                <a:lnTo>
                  <a:pt x="806648" y="362992"/>
                </a:lnTo>
                <a:cubicBezTo>
                  <a:pt x="806648" y="385267"/>
                  <a:pt x="788591" y="403324"/>
                  <a:pt x="766316" y="403324"/>
                </a:cubicBezTo>
                <a:lnTo>
                  <a:pt x="40332" y="403324"/>
                </a:lnTo>
                <a:cubicBezTo>
                  <a:pt x="18057" y="403324"/>
                  <a:pt x="0" y="385267"/>
                  <a:pt x="0" y="362992"/>
                </a:cubicBezTo>
                <a:lnTo>
                  <a:pt x="0" y="40332"/>
                </a:lnTo>
                <a:close/>
              </a:path>
            </a:pathLst>
          </a:custGeom>
          <a:solidFill>
            <a:schemeClr val="accent2"/>
          </a:solidFill>
          <a:ln w="25400" cap="flat" cmpd="sng">
            <a:solidFill>
              <a:schemeClr val="lt1"/>
            </a:solidFill>
            <a:prstDash val="solid"/>
            <a:round/>
            <a:headEnd type="none" w="sm" len="sm"/>
            <a:tailEnd type="none" w="sm" len="sm"/>
          </a:ln>
        </p:spPr>
        <p:txBody>
          <a:bodyPr spcFirstLastPara="1" wrap="square" lIns="136133" tIns="136133" rIns="136133" bIns="136133" anchor="ctr" anchorCtr="0">
            <a:noAutofit/>
          </a:bodyPr>
          <a:lstStyle/>
          <a:p>
            <a:pPr>
              <a:lnSpc>
                <a:spcPct val="115000"/>
              </a:lnSpc>
              <a:spcBef>
                <a:spcPts val="1067"/>
              </a:spcBef>
              <a:buClr>
                <a:schemeClr val="dk1"/>
              </a:buClr>
              <a:buSzPts val="1200"/>
            </a:pPr>
            <a:endParaRPr sz="2133">
              <a:solidFill>
                <a:schemeClr val="lt1"/>
              </a:solidFill>
              <a:latin typeface="Open Sans"/>
              <a:ea typeface="Open Sans"/>
              <a:cs typeface="Open Sans"/>
              <a:sym typeface="Open Sans"/>
            </a:endParaRPr>
          </a:p>
        </p:txBody>
      </p:sp>
      <p:sp>
        <p:nvSpPr>
          <p:cNvPr id="341" name="Google Shape;341;p54"/>
          <p:cNvSpPr/>
          <p:nvPr/>
        </p:nvSpPr>
        <p:spPr>
          <a:xfrm>
            <a:off x="6914079" y="6920800"/>
            <a:ext cx="755618" cy="616796"/>
          </a:xfrm>
          <a:custGeom>
            <a:avLst/>
            <a:gdLst/>
            <a:ahLst/>
            <a:cxnLst/>
            <a:rect l="l" t="t" r="r" b="b"/>
            <a:pathLst>
              <a:path w="806648" h="403324" extrusionOk="0">
                <a:moveTo>
                  <a:pt x="0" y="40332"/>
                </a:moveTo>
                <a:cubicBezTo>
                  <a:pt x="0" y="18057"/>
                  <a:pt x="18057" y="0"/>
                  <a:pt x="40332" y="0"/>
                </a:cubicBezTo>
                <a:lnTo>
                  <a:pt x="766316" y="0"/>
                </a:lnTo>
                <a:cubicBezTo>
                  <a:pt x="788591" y="0"/>
                  <a:pt x="806648" y="18057"/>
                  <a:pt x="806648" y="40332"/>
                </a:cubicBezTo>
                <a:lnTo>
                  <a:pt x="806648" y="362992"/>
                </a:lnTo>
                <a:cubicBezTo>
                  <a:pt x="806648" y="385267"/>
                  <a:pt x="788591" y="403324"/>
                  <a:pt x="766316" y="403324"/>
                </a:cubicBezTo>
                <a:lnTo>
                  <a:pt x="40332" y="403324"/>
                </a:lnTo>
                <a:cubicBezTo>
                  <a:pt x="18057" y="403324"/>
                  <a:pt x="0" y="385267"/>
                  <a:pt x="0" y="362992"/>
                </a:cubicBezTo>
                <a:lnTo>
                  <a:pt x="0" y="40332"/>
                </a:lnTo>
                <a:close/>
              </a:path>
            </a:pathLst>
          </a:custGeom>
          <a:solidFill>
            <a:schemeClr val="accent3"/>
          </a:solidFill>
          <a:ln w="25400" cap="flat" cmpd="sng">
            <a:solidFill>
              <a:schemeClr val="lt1"/>
            </a:solidFill>
            <a:prstDash val="solid"/>
            <a:round/>
            <a:headEnd type="none" w="sm" len="sm"/>
            <a:tailEnd type="none" w="sm" len="sm"/>
          </a:ln>
        </p:spPr>
        <p:txBody>
          <a:bodyPr spcFirstLastPara="1" wrap="square" lIns="136133" tIns="136133" rIns="136133" bIns="136133" anchor="ctr" anchorCtr="0">
            <a:noAutofit/>
          </a:bodyPr>
          <a:lstStyle/>
          <a:p>
            <a:pPr>
              <a:lnSpc>
                <a:spcPct val="115000"/>
              </a:lnSpc>
              <a:spcBef>
                <a:spcPts val="1067"/>
              </a:spcBef>
              <a:buClr>
                <a:schemeClr val="dk1"/>
              </a:buClr>
              <a:buSzPts val="1200"/>
            </a:pPr>
            <a:endParaRPr sz="2133">
              <a:solidFill>
                <a:schemeClr val="lt1"/>
              </a:solidFill>
              <a:latin typeface="Open Sans"/>
              <a:ea typeface="Open Sans"/>
              <a:cs typeface="Open Sans"/>
              <a:sym typeface="Open Sans"/>
            </a:endParaRPr>
          </a:p>
        </p:txBody>
      </p:sp>
      <p:sp>
        <p:nvSpPr>
          <p:cNvPr id="342" name="Google Shape;342;p54"/>
          <p:cNvSpPr txBox="1"/>
          <p:nvPr/>
        </p:nvSpPr>
        <p:spPr>
          <a:xfrm>
            <a:off x="6935833" y="2905088"/>
            <a:ext cx="698766" cy="682615"/>
          </a:xfrm>
          <a:prstGeom prst="rect">
            <a:avLst/>
          </a:prstGeom>
          <a:noFill/>
          <a:ln>
            <a:noFill/>
          </a:ln>
        </p:spPr>
        <p:txBody>
          <a:bodyPr spcFirstLastPara="1" wrap="square" lIns="162533" tIns="81244" rIns="162533" bIns="81244" anchor="ctr" anchorCtr="0">
            <a:spAutoFit/>
          </a:bodyPr>
          <a:lstStyle/>
          <a:p>
            <a:pPr>
              <a:lnSpc>
                <a:spcPct val="115000"/>
              </a:lnSpc>
              <a:spcBef>
                <a:spcPts val="1067"/>
              </a:spcBef>
              <a:buClr>
                <a:schemeClr val="lt2"/>
              </a:buClr>
              <a:buSzPts val="1200"/>
            </a:pPr>
            <a:r>
              <a:rPr lang="en" sz="2133" b="1">
                <a:solidFill>
                  <a:schemeClr val="lt2"/>
                </a:solidFill>
                <a:latin typeface="Open Sans"/>
                <a:ea typeface="Open Sans"/>
                <a:cs typeface="Open Sans"/>
                <a:sym typeface="Open Sans"/>
              </a:rPr>
              <a:t>01</a:t>
            </a:r>
            <a:endParaRPr sz="2133" b="1">
              <a:solidFill>
                <a:schemeClr val="lt2"/>
              </a:solidFill>
              <a:latin typeface="Open Sans"/>
              <a:ea typeface="Open Sans"/>
              <a:cs typeface="Open Sans"/>
              <a:sym typeface="Open Sans"/>
            </a:endParaRPr>
          </a:p>
        </p:txBody>
      </p:sp>
      <p:sp>
        <p:nvSpPr>
          <p:cNvPr id="343" name="Google Shape;343;p54"/>
          <p:cNvSpPr txBox="1"/>
          <p:nvPr/>
        </p:nvSpPr>
        <p:spPr>
          <a:xfrm>
            <a:off x="7782340" y="4882841"/>
            <a:ext cx="698766" cy="682615"/>
          </a:xfrm>
          <a:prstGeom prst="rect">
            <a:avLst/>
          </a:prstGeom>
          <a:noFill/>
          <a:ln>
            <a:noFill/>
          </a:ln>
        </p:spPr>
        <p:txBody>
          <a:bodyPr spcFirstLastPara="1" wrap="square" lIns="162533" tIns="81244" rIns="162533" bIns="81244" anchor="ctr" anchorCtr="0">
            <a:spAutoFit/>
          </a:bodyPr>
          <a:lstStyle/>
          <a:p>
            <a:pPr>
              <a:lnSpc>
                <a:spcPct val="115000"/>
              </a:lnSpc>
              <a:spcBef>
                <a:spcPts val="1067"/>
              </a:spcBef>
              <a:buClr>
                <a:schemeClr val="lt2"/>
              </a:buClr>
              <a:buSzPts val="1200"/>
            </a:pPr>
            <a:r>
              <a:rPr lang="en" sz="2133" b="1">
                <a:solidFill>
                  <a:schemeClr val="lt2"/>
                </a:solidFill>
                <a:latin typeface="Open Sans"/>
                <a:ea typeface="Open Sans"/>
                <a:cs typeface="Open Sans"/>
                <a:sym typeface="Open Sans"/>
              </a:rPr>
              <a:t>02</a:t>
            </a:r>
            <a:endParaRPr sz="2133" b="1">
              <a:solidFill>
                <a:schemeClr val="lt2"/>
              </a:solidFill>
              <a:latin typeface="Open Sans"/>
              <a:ea typeface="Open Sans"/>
              <a:cs typeface="Open Sans"/>
              <a:sym typeface="Open Sans"/>
            </a:endParaRPr>
          </a:p>
        </p:txBody>
      </p:sp>
      <p:sp>
        <p:nvSpPr>
          <p:cNvPr id="344" name="Google Shape;344;p54"/>
          <p:cNvSpPr txBox="1"/>
          <p:nvPr/>
        </p:nvSpPr>
        <p:spPr>
          <a:xfrm>
            <a:off x="6935833" y="6846944"/>
            <a:ext cx="698766" cy="682615"/>
          </a:xfrm>
          <a:prstGeom prst="rect">
            <a:avLst/>
          </a:prstGeom>
          <a:noFill/>
          <a:ln>
            <a:noFill/>
          </a:ln>
        </p:spPr>
        <p:txBody>
          <a:bodyPr spcFirstLastPara="1" wrap="square" lIns="162533" tIns="81244" rIns="162533" bIns="81244" anchor="ctr" anchorCtr="0">
            <a:spAutoFit/>
          </a:bodyPr>
          <a:lstStyle/>
          <a:p>
            <a:pPr>
              <a:lnSpc>
                <a:spcPct val="115000"/>
              </a:lnSpc>
              <a:spcBef>
                <a:spcPts val="1067"/>
              </a:spcBef>
              <a:buClr>
                <a:schemeClr val="lt2"/>
              </a:buClr>
              <a:buSzPts val="1200"/>
            </a:pPr>
            <a:r>
              <a:rPr lang="en" sz="2133" b="1">
                <a:solidFill>
                  <a:schemeClr val="lt2"/>
                </a:solidFill>
                <a:latin typeface="Open Sans"/>
                <a:ea typeface="Open Sans"/>
                <a:cs typeface="Open Sans"/>
                <a:sym typeface="Open Sans"/>
              </a:rPr>
              <a:t>03</a:t>
            </a:r>
            <a:endParaRPr sz="2133" b="1">
              <a:solidFill>
                <a:schemeClr val="lt2"/>
              </a:solidFill>
              <a:latin typeface="Open Sans"/>
              <a:ea typeface="Open Sans"/>
              <a:cs typeface="Open Sans"/>
              <a:sym typeface="Open Sans"/>
            </a:endParaRPr>
          </a:p>
        </p:txBody>
      </p:sp>
      <p:sp>
        <p:nvSpPr>
          <p:cNvPr id="345" name="Google Shape;345;p54"/>
          <p:cNvSpPr txBox="1"/>
          <p:nvPr/>
        </p:nvSpPr>
        <p:spPr>
          <a:xfrm>
            <a:off x="8072502" y="2650379"/>
            <a:ext cx="3863995" cy="1083814"/>
          </a:xfrm>
          <a:prstGeom prst="rect">
            <a:avLst/>
          </a:prstGeom>
          <a:noFill/>
          <a:ln>
            <a:noFill/>
          </a:ln>
        </p:spPr>
        <p:txBody>
          <a:bodyPr spcFirstLastPara="1" wrap="square" lIns="162533" tIns="81244" rIns="162533" bIns="81244" anchor="t" anchorCtr="0">
            <a:spAutoFit/>
          </a:bodyPr>
          <a:lstStyle/>
          <a:p>
            <a:pPr>
              <a:lnSpc>
                <a:spcPct val="115000"/>
              </a:lnSpc>
              <a:spcBef>
                <a:spcPts val="1067"/>
              </a:spcBef>
              <a:buClr>
                <a:srgbClr val="434343"/>
              </a:buClr>
              <a:buSzPts val="1200"/>
            </a:pPr>
            <a:r>
              <a:rPr lang="en" sz="2200" b="1">
                <a:solidFill>
                  <a:srgbClr val="404040"/>
                </a:solidFill>
                <a:latin typeface="Open Sans" panose="020B0606030504020204" pitchFamily="34" charset="0"/>
                <a:ea typeface="Open Sans"/>
                <a:cs typeface="Open Sans"/>
                <a:sym typeface="Open Sans"/>
              </a:rPr>
              <a:t>Identity: </a:t>
            </a:r>
            <a:r>
              <a:rPr lang="en" sz="2200">
                <a:solidFill>
                  <a:srgbClr val="404040"/>
                </a:solidFill>
                <a:latin typeface="Open Sans" panose="020B0606030504020204" pitchFamily="34" charset="0"/>
                <a:ea typeface="Open Sans"/>
                <a:cs typeface="Open Sans"/>
                <a:sym typeface="Open Sans"/>
              </a:rPr>
              <a:t>It reflects the unique name of an object.</a:t>
            </a:r>
            <a:endParaRPr sz="2200">
              <a:solidFill>
                <a:srgbClr val="404040"/>
              </a:solidFill>
              <a:latin typeface="Open Sans" panose="020B0606030504020204" pitchFamily="34" charset="0"/>
              <a:ea typeface="Calibri"/>
              <a:cs typeface="Calibri"/>
              <a:sym typeface="Calibri"/>
            </a:endParaRPr>
          </a:p>
        </p:txBody>
      </p:sp>
      <p:sp>
        <p:nvSpPr>
          <p:cNvPr id="346" name="Google Shape;346;p54"/>
          <p:cNvSpPr txBox="1"/>
          <p:nvPr/>
        </p:nvSpPr>
        <p:spPr>
          <a:xfrm>
            <a:off x="8915092" y="4599158"/>
            <a:ext cx="3863995" cy="1083814"/>
          </a:xfrm>
          <a:prstGeom prst="rect">
            <a:avLst/>
          </a:prstGeom>
          <a:noFill/>
          <a:ln>
            <a:noFill/>
          </a:ln>
        </p:spPr>
        <p:txBody>
          <a:bodyPr spcFirstLastPara="1" wrap="square" lIns="162533" tIns="81244" rIns="162533" bIns="81244" anchor="t" anchorCtr="0">
            <a:spAutoFit/>
          </a:bodyPr>
          <a:lstStyle/>
          <a:p>
            <a:pPr marL="0" lvl="3">
              <a:lnSpc>
                <a:spcPct val="115000"/>
              </a:lnSpc>
              <a:spcBef>
                <a:spcPts val="1067"/>
              </a:spcBef>
              <a:buClr>
                <a:srgbClr val="434343"/>
              </a:buClr>
              <a:buSzPts val="1200"/>
            </a:pPr>
            <a:r>
              <a:rPr lang="en" sz="2200" b="1">
                <a:solidFill>
                  <a:srgbClr val="404040"/>
                </a:solidFill>
                <a:latin typeface="Open Sans" panose="020B0606030504020204" pitchFamily="34" charset="0"/>
                <a:ea typeface="Open Sans"/>
                <a:cs typeface="Open Sans"/>
                <a:sym typeface="Open Sans"/>
              </a:rPr>
              <a:t>State: </a:t>
            </a:r>
            <a:r>
              <a:rPr lang="en" sz="2200">
                <a:solidFill>
                  <a:srgbClr val="404040"/>
                </a:solidFill>
                <a:latin typeface="Open Sans" panose="020B0606030504020204" pitchFamily="34" charset="0"/>
                <a:ea typeface="Open Sans"/>
                <a:cs typeface="Open Sans"/>
                <a:sym typeface="Open Sans"/>
              </a:rPr>
              <a:t>It reflects the properties of an object.</a:t>
            </a:r>
            <a:endParaRPr sz="2200">
              <a:solidFill>
                <a:srgbClr val="404040"/>
              </a:solidFill>
              <a:latin typeface="Open Sans" panose="020B0606030504020204" pitchFamily="34" charset="0"/>
              <a:ea typeface="Calibri"/>
              <a:cs typeface="Calibri"/>
              <a:sym typeface="Calibri"/>
            </a:endParaRPr>
          </a:p>
        </p:txBody>
      </p:sp>
      <p:sp>
        <p:nvSpPr>
          <p:cNvPr id="347" name="Google Shape;347;p54"/>
          <p:cNvSpPr txBox="1"/>
          <p:nvPr/>
        </p:nvSpPr>
        <p:spPr>
          <a:xfrm>
            <a:off x="8115332" y="6638081"/>
            <a:ext cx="3863995" cy="1473151"/>
          </a:xfrm>
          <a:prstGeom prst="rect">
            <a:avLst/>
          </a:prstGeom>
          <a:noFill/>
          <a:ln>
            <a:noFill/>
          </a:ln>
        </p:spPr>
        <p:txBody>
          <a:bodyPr spcFirstLastPara="1" wrap="square" lIns="162533" tIns="81244" rIns="162533" bIns="81244" anchor="t" anchorCtr="0">
            <a:spAutoFit/>
          </a:bodyPr>
          <a:lstStyle/>
          <a:p>
            <a:pPr>
              <a:lnSpc>
                <a:spcPct val="115000"/>
              </a:lnSpc>
              <a:spcBef>
                <a:spcPts val="1067"/>
              </a:spcBef>
              <a:buClr>
                <a:srgbClr val="434343"/>
              </a:buClr>
              <a:buSzPts val="1200"/>
            </a:pPr>
            <a:r>
              <a:rPr lang="en" sz="2200" b="1">
                <a:solidFill>
                  <a:srgbClr val="404040"/>
                </a:solidFill>
                <a:latin typeface="Open Sans" panose="020B0606030504020204" pitchFamily="34" charset="0"/>
                <a:ea typeface="Open Sans"/>
                <a:cs typeface="Open Sans"/>
                <a:sym typeface="Open Sans"/>
              </a:rPr>
              <a:t>Behavior: </a:t>
            </a:r>
            <a:r>
              <a:rPr lang="en" sz="2200">
                <a:solidFill>
                  <a:srgbClr val="404040"/>
                </a:solidFill>
                <a:latin typeface="Open Sans" panose="020B0606030504020204" pitchFamily="34" charset="0"/>
                <a:ea typeface="Open Sans"/>
                <a:cs typeface="Open Sans"/>
                <a:sym typeface="Open Sans"/>
              </a:rPr>
              <a:t>It reflects the response of an object to other objects.</a:t>
            </a:r>
            <a:endParaRPr sz="2200">
              <a:solidFill>
                <a:srgbClr val="404040"/>
              </a:solidFill>
              <a:latin typeface="Open Sans" panose="020B0606030504020204" pitchFamily="34" charset="0"/>
              <a:ea typeface="Open Sans"/>
              <a:cs typeface="Open Sans"/>
              <a:sym typeface="Open Sans"/>
            </a:endParaRPr>
          </a:p>
        </p:txBody>
      </p:sp>
      <p:sp>
        <p:nvSpPr>
          <p:cNvPr id="348" name="Google Shape;348;p54"/>
          <p:cNvSpPr txBox="1"/>
          <p:nvPr/>
        </p:nvSpPr>
        <p:spPr>
          <a:xfrm>
            <a:off x="4456153" y="4883323"/>
            <a:ext cx="2814852" cy="870945"/>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Components of an object</a:t>
            </a:r>
            <a:endParaRPr sz="2200">
              <a:solidFill>
                <a:srgbClr val="404040"/>
              </a:solidFill>
              <a:latin typeface="Open Sans" panose="020B0606030504020204" pitchFamily="34" charset="0"/>
              <a:ea typeface="Calibri"/>
              <a:cs typeface="Calibri"/>
              <a:sym typeface="Calibri"/>
            </a:endParaRPr>
          </a:p>
        </p:txBody>
      </p:sp>
      <p:sp>
        <p:nvSpPr>
          <p:cNvPr id="349" name="Google Shape;349;p54"/>
          <p:cNvSpPr/>
          <p:nvPr/>
        </p:nvSpPr>
        <p:spPr>
          <a:xfrm>
            <a:off x="3889613" y="1460310"/>
            <a:ext cx="8748215" cy="682389"/>
          </a:xfrm>
          <a:prstGeom prst="roundRect">
            <a:avLst>
              <a:gd name="adj" fmla="val 16667"/>
            </a:avLst>
          </a:prstGeom>
          <a:no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350" name="Google Shape;350;p54"/>
          <p:cNvSpPr/>
          <p:nvPr/>
        </p:nvSpPr>
        <p:spPr>
          <a:xfrm>
            <a:off x="7289801" y="816353"/>
            <a:ext cx="167290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5"/>
          <p:cNvSpPr txBox="1"/>
          <p:nvPr/>
        </p:nvSpPr>
        <p:spPr>
          <a:xfrm>
            <a:off x="-10160" y="243525"/>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Objects: Example</a:t>
            </a:r>
            <a:endParaRPr sz="2800" b="1">
              <a:solidFill>
                <a:srgbClr val="3F3F3F"/>
              </a:solidFill>
              <a:latin typeface="Open Sans"/>
              <a:ea typeface="Open Sans"/>
              <a:cs typeface="Open Sans"/>
              <a:sym typeface="Open Sans"/>
            </a:endParaRPr>
          </a:p>
        </p:txBody>
      </p:sp>
      <p:graphicFrame>
        <p:nvGraphicFramePr>
          <p:cNvPr id="356" name="Google Shape;356;p55"/>
          <p:cNvGraphicFramePr/>
          <p:nvPr>
            <p:extLst>
              <p:ext uri="{D42A27DB-BD31-4B8C-83A1-F6EECF244321}">
                <p14:modId xmlns:p14="http://schemas.microsoft.com/office/powerpoint/2010/main" val="3734842743"/>
              </p:ext>
            </p:extLst>
          </p:nvPr>
        </p:nvGraphicFramePr>
        <p:xfrm>
          <a:off x="2674827" y="3188781"/>
          <a:ext cx="10837332" cy="3973512"/>
        </p:xfrm>
        <a:graphic>
          <a:graphicData uri="http://schemas.openxmlformats.org/drawingml/2006/table">
            <a:tbl>
              <a:tblPr>
                <a:noFill/>
              </a:tblPr>
              <a:tblGrid>
                <a:gridCol w="3612444">
                  <a:extLst>
                    <a:ext uri="{9D8B030D-6E8A-4147-A177-3AD203B41FA5}">
                      <a16:colId xmlns:a16="http://schemas.microsoft.com/office/drawing/2014/main" val="20000"/>
                    </a:ext>
                  </a:extLst>
                </a:gridCol>
                <a:gridCol w="3612444">
                  <a:extLst>
                    <a:ext uri="{9D8B030D-6E8A-4147-A177-3AD203B41FA5}">
                      <a16:colId xmlns:a16="http://schemas.microsoft.com/office/drawing/2014/main" val="20001"/>
                    </a:ext>
                  </a:extLst>
                </a:gridCol>
                <a:gridCol w="3612444">
                  <a:extLst>
                    <a:ext uri="{9D8B030D-6E8A-4147-A177-3AD203B41FA5}">
                      <a16:colId xmlns:a16="http://schemas.microsoft.com/office/drawing/2014/main" val="20002"/>
                    </a:ext>
                  </a:extLst>
                </a:gridCol>
              </a:tblGrid>
              <a:tr h="993378">
                <a:tc>
                  <a:txBody>
                    <a:bodyPr/>
                    <a:lstStyle/>
                    <a:p>
                      <a:pPr marL="0" marR="0" lvl="0" indent="0" algn="ctr" rtl="0">
                        <a:lnSpc>
                          <a:spcPct val="100000"/>
                        </a:lnSpc>
                        <a:spcBef>
                          <a:spcPts val="0"/>
                        </a:spcBef>
                        <a:spcAft>
                          <a:spcPts val="0"/>
                        </a:spcAft>
                        <a:buClr>
                          <a:srgbClr val="3F3F3F"/>
                        </a:buClr>
                        <a:buSzPts val="1400"/>
                        <a:buFont typeface="Open Sans"/>
                        <a:buNone/>
                      </a:pPr>
                      <a:r>
                        <a:rPr lang="en" sz="2200" b="1" u="none" strike="noStrike" cap="none">
                          <a:solidFill>
                            <a:srgbClr val="3F3F3F"/>
                          </a:solidFill>
                          <a:latin typeface="Open Sans"/>
                          <a:ea typeface="Open Sans"/>
                          <a:cs typeface="Open Sans"/>
                          <a:sym typeface="Open Sans"/>
                        </a:rPr>
                        <a:t>Identity</a:t>
                      </a:r>
                      <a:endParaRPr sz="2200" b="1" u="none" strike="noStrike" cap="none">
                        <a:solidFill>
                          <a:srgbClr val="3F3F3F"/>
                        </a:solidFill>
                      </a:endParaRPr>
                    </a:p>
                  </a:txBody>
                  <a:tcPr marL="91467" marR="91467" marT="50311" marB="50311" anchor="ctr"/>
                </a:tc>
                <a:tc>
                  <a:txBody>
                    <a:bodyPr/>
                    <a:lstStyle/>
                    <a:p>
                      <a:pPr marL="0" marR="0" lvl="0" indent="0" algn="ctr" rtl="0">
                        <a:lnSpc>
                          <a:spcPct val="100000"/>
                        </a:lnSpc>
                        <a:spcBef>
                          <a:spcPts val="0"/>
                        </a:spcBef>
                        <a:spcAft>
                          <a:spcPts val="0"/>
                        </a:spcAft>
                        <a:buClr>
                          <a:srgbClr val="3F3F3F"/>
                        </a:buClr>
                        <a:buSzPts val="1400"/>
                        <a:buFont typeface="Open Sans"/>
                        <a:buNone/>
                      </a:pPr>
                      <a:r>
                        <a:rPr lang="en" sz="2200" b="1" u="none" strike="noStrike" cap="none">
                          <a:solidFill>
                            <a:srgbClr val="3F3F3F"/>
                          </a:solidFill>
                          <a:latin typeface="Open Sans"/>
                          <a:ea typeface="Open Sans"/>
                          <a:cs typeface="Open Sans"/>
                          <a:sym typeface="Open Sans"/>
                        </a:rPr>
                        <a:t>State or Attribute</a:t>
                      </a:r>
                      <a:endParaRPr sz="2200" b="1" u="none" strike="noStrike" cap="none">
                        <a:solidFill>
                          <a:srgbClr val="3F3F3F"/>
                        </a:solidFill>
                      </a:endParaRPr>
                    </a:p>
                  </a:txBody>
                  <a:tcPr marL="91467" marR="91467" marT="50311" marB="50311" anchor="ctr"/>
                </a:tc>
                <a:tc>
                  <a:txBody>
                    <a:bodyPr/>
                    <a:lstStyle/>
                    <a:p>
                      <a:pPr marL="0" marR="0" lvl="0" indent="0" algn="ctr" rtl="0">
                        <a:lnSpc>
                          <a:spcPct val="100000"/>
                        </a:lnSpc>
                        <a:spcBef>
                          <a:spcPts val="0"/>
                        </a:spcBef>
                        <a:spcAft>
                          <a:spcPts val="0"/>
                        </a:spcAft>
                        <a:buClr>
                          <a:srgbClr val="3F3F3F"/>
                        </a:buClr>
                        <a:buSzPts val="1400"/>
                        <a:buFont typeface="Open Sans"/>
                        <a:buNone/>
                      </a:pPr>
                      <a:r>
                        <a:rPr lang="en" sz="2200" b="1" u="none" strike="noStrike" cap="none">
                          <a:solidFill>
                            <a:srgbClr val="3F3F3F"/>
                          </a:solidFill>
                          <a:latin typeface="Open Sans"/>
                          <a:ea typeface="Open Sans"/>
                          <a:cs typeface="Open Sans"/>
                          <a:sym typeface="Open Sans"/>
                        </a:rPr>
                        <a:t>Behavior</a:t>
                      </a:r>
                      <a:endParaRPr sz="2200" b="1" u="none" strike="noStrike" cap="none">
                        <a:solidFill>
                          <a:srgbClr val="3F3F3F"/>
                        </a:solidFill>
                      </a:endParaRPr>
                    </a:p>
                  </a:txBody>
                  <a:tcPr marL="91467" marR="91467" marT="50311" marB="50311" anchor="ctr"/>
                </a:tc>
                <a:extLst>
                  <a:ext uri="{0D108BD9-81ED-4DB2-BD59-A6C34878D82A}">
                    <a16:rowId xmlns:a16="http://schemas.microsoft.com/office/drawing/2014/main" val="10000"/>
                  </a:ext>
                </a:extLst>
              </a:tr>
              <a:tr h="993378">
                <a:tc>
                  <a:txBody>
                    <a:bodyPr/>
                    <a:lstStyle/>
                    <a:p>
                      <a:pPr marL="0" marR="0" lvl="0" indent="0" algn="ctr" rtl="0">
                        <a:lnSpc>
                          <a:spcPct val="100000"/>
                        </a:lnSpc>
                        <a:spcBef>
                          <a:spcPts val="0"/>
                        </a:spcBef>
                        <a:spcAft>
                          <a:spcPts val="0"/>
                        </a:spcAft>
                        <a:buClr>
                          <a:srgbClr val="3F3F3F"/>
                        </a:buClr>
                        <a:buSzPts val="1400"/>
                        <a:buFont typeface="Open Sans"/>
                        <a:buNone/>
                      </a:pPr>
                      <a:r>
                        <a:rPr lang="en" sz="2200" u="none" strike="noStrike" cap="none">
                          <a:solidFill>
                            <a:srgbClr val="3F3F3F"/>
                          </a:solidFill>
                          <a:latin typeface="Open Sans"/>
                          <a:ea typeface="Open Sans"/>
                          <a:cs typeface="Open Sans"/>
                          <a:sym typeface="Open Sans"/>
                        </a:rPr>
                        <a:t>Name of the dog</a:t>
                      </a:r>
                      <a:endParaRPr sz="2200" u="none" strike="noStrike" cap="none"/>
                    </a:p>
                  </a:txBody>
                  <a:tcPr marL="91467" marR="91467" marT="50311" marB="50311" anchor="ctr"/>
                </a:tc>
                <a:tc>
                  <a:txBody>
                    <a:bodyPr/>
                    <a:lstStyle/>
                    <a:p>
                      <a:pPr marL="0" marR="0" lvl="0" indent="0" algn="ctr" rtl="0">
                        <a:lnSpc>
                          <a:spcPct val="100000"/>
                        </a:lnSpc>
                        <a:spcBef>
                          <a:spcPts val="0"/>
                        </a:spcBef>
                        <a:spcAft>
                          <a:spcPts val="0"/>
                        </a:spcAft>
                        <a:buClr>
                          <a:srgbClr val="3F3F3F"/>
                        </a:buClr>
                        <a:buSzPts val="1400"/>
                        <a:buFont typeface="Open Sans"/>
                        <a:buNone/>
                      </a:pPr>
                      <a:r>
                        <a:rPr lang="en" sz="2200" u="none" strike="noStrike" cap="none">
                          <a:solidFill>
                            <a:srgbClr val="3F3F3F"/>
                          </a:solidFill>
                          <a:latin typeface="Open Sans"/>
                          <a:ea typeface="Open Sans"/>
                          <a:cs typeface="Open Sans"/>
                          <a:sym typeface="Open Sans"/>
                        </a:rPr>
                        <a:t>Breed </a:t>
                      </a:r>
                      <a:endParaRPr sz="2200" u="none" strike="noStrike" cap="none"/>
                    </a:p>
                  </a:txBody>
                  <a:tcPr marL="91467" marR="91467" marT="50311" marB="50311" anchor="ctr"/>
                </a:tc>
                <a:tc>
                  <a:txBody>
                    <a:bodyPr/>
                    <a:lstStyle/>
                    <a:p>
                      <a:pPr marL="0" marR="0" lvl="0" indent="0" algn="ctr" rtl="0">
                        <a:lnSpc>
                          <a:spcPct val="100000"/>
                        </a:lnSpc>
                        <a:spcBef>
                          <a:spcPts val="0"/>
                        </a:spcBef>
                        <a:spcAft>
                          <a:spcPts val="0"/>
                        </a:spcAft>
                        <a:buClr>
                          <a:srgbClr val="3F3F3F"/>
                        </a:buClr>
                        <a:buSzPts val="1400"/>
                        <a:buFont typeface="Open Sans"/>
                        <a:buNone/>
                      </a:pPr>
                      <a:r>
                        <a:rPr lang="en" sz="2200" u="none" strike="noStrike" cap="none">
                          <a:solidFill>
                            <a:srgbClr val="3F3F3F"/>
                          </a:solidFill>
                          <a:latin typeface="Open Sans"/>
                          <a:ea typeface="Open Sans"/>
                          <a:cs typeface="Open Sans"/>
                          <a:sym typeface="Open Sans"/>
                        </a:rPr>
                        <a:t>Bark</a:t>
                      </a:r>
                      <a:endParaRPr sz="2200" u="none" strike="noStrike" cap="none"/>
                    </a:p>
                  </a:txBody>
                  <a:tcPr marL="91467" marR="91467" marT="50311" marB="50311" anchor="ctr"/>
                </a:tc>
                <a:extLst>
                  <a:ext uri="{0D108BD9-81ED-4DB2-BD59-A6C34878D82A}">
                    <a16:rowId xmlns:a16="http://schemas.microsoft.com/office/drawing/2014/main" val="10001"/>
                  </a:ext>
                </a:extLst>
              </a:tr>
              <a:tr h="993378">
                <a:tc>
                  <a:txBody>
                    <a:bodyPr/>
                    <a:lstStyle/>
                    <a:p>
                      <a:pPr marL="0" marR="0" lvl="0" indent="0" algn="ctr" rtl="0">
                        <a:lnSpc>
                          <a:spcPct val="100000"/>
                        </a:lnSpc>
                        <a:spcBef>
                          <a:spcPts val="0"/>
                        </a:spcBef>
                        <a:spcAft>
                          <a:spcPts val="0"/>
                        </a:spcAft>
                        <a:buClr>
                          <a:schemeClr val="dk1"/>
                        </a:buClr>
                        <a:buSzPts val="1400"/>
                        <a:buFont typeface="Calibri"/>
                        <a:buNone/>
                      </a:pPr>
                      <a:endParaRPr sz="2200" u="none" strike="noStrike" cap="none">
                        <a:solidFill>
                          <a:srgbClr val="3F3F3F"/>
                        </a:solidFill>
                        <a:latin typeface="Open Sans"/>
                        <a:ea typeface="Open Sans"/>
                        <a:cs typeface="Open Sans"/>
                        <a:sym typeface="Open Sans"/>
                      </a:endParaRPr>
                    </a:p>
                  </a:txBody>
                  <a:tcPr marL="91467" marR="91467" marT="50311" marB="50311" anchor="ctr"/>
                </a:tc>
                <a:tc>
                  <a:txBody>
                    <a:bodyPr/>
                    <a:lstStyle/>
                    <a:p>
                      <a:pPr marL="0" marR="0" lvl="0" indent="0" algn="ctr" rtl="0">
                        <a:lnSpc>
                          <a:spcPct val="100000"/>
                        </a:lnSpc>
                        <a:spcBef>
                          <a:spcPts val="0"/>
                        </a:spcBef>
                        <a:spcAft>
                          <a:spcPts val="0"/>
                        </a:spcAft>
                        <a:buClr>
                          <a:srgbClr val="3F3F3F"/>
                        </a:buClr>
                        <a:buSzPts val="1400"/>
                        <a:buFont typeface="Open Sans"/>
                        <a:buNone/>
                      </a:pPr>
                      <a:r>
                        <a:rPr lang="en" sz="2200" u="none" strike="noStrike" cap="none">
                          <a:solidFill>
                            <a:srgbClr val="3F3F3F"/>
                          </a:solidFill>
                          <a:latin typeface="Open Sans"/>
                          <a:ea typeface="Open Sans"/>
                          <a:cs typeface="Open Sans"/>
                          <a:sym typeface="Open Sans"/>
                        </a:rPr>
                        <a:t>Age</a:t>
                      </a:r>
                      <a:endParaRPr sz="2200" u="none" strike="noStrike" cap="none"/>
                    </a:p>
                  </a:txBody>
                  <a:tcPr marL="91467" marR="91467" marT="50311" marB="50311" anchor="ctr"/>
                </a:tc>
                <a:tc>
                  <a:txBody>
                    <a:bodyPr/>
                    <a:lstStyle/>
                    <a:p>
                      <a:pPr marL="0" marR="0" lvl="0" indent="0" algn="ctr" rtl="0">
                        <a:lnSpc>
                          <a:spcPct val="100000"/>
                        </a:lnSpc>
                        <a:spcBef>
                          <a:spcPts val="0"/>
                        </a:spcBef>
                        <a:spcAft>
                          <a:spcPts val="0"/>
                        </a:spcAft>
                        <a:buClr>
                          <a:srgbClr val="3F3F3F"/>
                        </a:buClr>
                        <a:buSzPts val="1400"/>
                        <a:buFont typeface="Open Sans"/>
                        <a:buNone/>
                      </a:pPr>
                      <a:r>
                        <a:rPr lang="en" sz="2200" u="none" strike="noStrike" cap="none">
                          <a:solidFill>
                            <a:srgbClr val="3F3F3F"/>
                          </a:solidFill>
                          <a:latin typeface="Open Sans"/>
                          <a:ea typeface="Open Sans"/>
                          <a:cs typeface="Open Sans"/>
                          <a:sym typeface="Open Sans"/>
                        </a:rPr>
                        <a:t>Sleep</a:t>
                      </a:r>
                      <a:endParaRPr sz="2200" u="none" strike="noStrike" cap="none"/>
                    </a:p>
                  </a:txBody>
                  <a:tcPr marL="91467" marR="91467" marT="50311" marB="50311" anchor="ctr"/>
                </a:tc>
                <a:extLst>
                  <a:ext uri="{0D108BD9-81ED-4DB2-BD59-A6C34878D82A}">
                    <a16:rowId xmlns:a16="http://schemas.microsoft.com/office/drawing/2014/main" val="10002"/>
                  </a:ext>
                </a:extLst>
              </a:tr>
              <a:tr h="993378">
                <a:tc>
                  <a:txBody>
                    <a:bodyPr/>
                    <a:lstStyle/>
                    <a:p>
                      <a:pPr marL="0" marR="0" lvl="0" indent="0" algn="ctr" rtl="0">
                        <a:lnSpc>
                          <a:spcPct val="100000"/>
                        </a:lnSpc>
                        <a:spcBef>
                          <a:spcPts val="0"/>
                        </a:spcBef>
                        <a:spcAft>
                          <a:spcPts val="0"/>
                        </a:spcAft>
                        <a:buClr>
                          <a:schemeClr val="dk1"/>
                        </a:buClr>
                        <a:buSzPts val="1400"/>
                        <a:buFont typeface="Calibri"/>
                        <a:buNone/>
                      </a:pPr>
                      <a:endParaRPr sz="2200" u="none" strike="noStrike" cap="none">
                        <a:solidFill>
                          <a:srgbClr val="3F3F3F"/>
                        </a:solidFill>
                        <a:latin typeface="Open Sans"/>
                        <a:ea typeface="Open Sans"/>
                        <a:cs typeface="Open Sans"/>
                        <a:sym typeface="Open Sans"/>
                      </a:endParaRPr>
                    </a:p>
                  </a:txBody>
                  <a:tcPr marL="91467" marR="91467" marT="50311" marB="50311" anchor="ctr"/>
                </a:tc>
                <a:tc>
                  <a:txBody>
                    <a:bodyPr/>
                    <a:lstStyle/>
                    <a:p>
                      <a:pPr marL="0" marR="0" lvl="0" indent="0" algn="ctr" rtl="0">
                        <a:lnSpc>
                          <a:spcPct val="100000"/>
                        </a:lnSpc>
                        <a:spcBef>
                          <a:spcPts val="0"/>
                        </a:spcBef>
                        <a:spcAft>
                          <a:spcPts val="0"/>
                        </a:spcAft>
                        <a:buClr>
                          <a:srgbClr val="3F3F3F"/>
                        </a:buClr>
                        <a:buSzPts val="1400"/>
                        <a:buFont typeface="Open Sans"/>
                        <a:buNone/>
                      </a:pPr>
                      <a:r>
                        <a:rPr lang="en" sz="2200" u="none" strike="noStrike" cap="none">
                          <a:solidFill>
                            <a:srgbClr val="3F3F3F"/>
                          </a:solidFill>
                          <a:latin typeface="Open Sans"/>
                          <a:ea typeface="Open Sans"/>
                          <a:cs typeface="Open Sans"/>
                          <a:sym typeface="Open Sans"/>
                        </a:rPr>
                        <a:t>Color</a:t>
                      </a:r>
                      <a:endParaRPr sz="2200" u="none" strike="noStrike" cap="none"/>
                    </a:p>
                  </a:txBody>
                  <a:tcPr marL="91467" marR="91467" marT="50311" marB="50311" anchor="ctr"/>
                </a:tc>
                <a:tc>
                  <a:txBody>
                    <a:bodyPr/>
                    <a:lstStyle/>
                    <a:p>
                      <a:pPr marL="0" marR="0" lvl="0" indent="0" algn="ctr" rtl="0">
                        <a:lnSpc>
                          <a:spcPct val="100000"/>
                        </a:lnSpc>
                        <a:spcBef>
                          <a:spcPts val="0"/>
                        </a:spcBef>
                        <a:spcAft>
                          <a:spcPts val="0"/>
                        </a:spcAft>
                        <a:buClr>
                          <a:srgbClr val="3F3F3F"/>
                        </a:buClr>
                        <a:buSzPts val="1400"/>
                        <a:buFont typeface="Open Sans"/>
                        <a:buNone/>
                      </a:pPr>
                      <a:r>
                        <a:rPr lang="en" sz="2200" u="none" strike="noStrike" cap="none">
                          <a:solidFill>
                            <a:srgbClr val="3F3F3F"/>
                          </a:solidFill>
                          <a:latin typeface="Open Sans"/>
                          <a:ea typeface="Open Sans"/>
                          <a:cs typeface="Open Sans"/>
                          <a:sym typeface="Open Sans"/>
                        </a:rPr>
                        <a:t>Eat</a:t>
                      </a:r>
                      <a:endParaRPr sz="2200" u="none" strike="noStrike" cap="none"/>
                    </a:p>
                  </a:txBody>
                  <a:tcPr marL="91467" marR="91467" marT="50311" marB="50311" anchor="ctr"/>
                </a:tc>
                <a:extLst>
                  <a:ext uri="{0D108BD9-81ED-4DB2-BD59-A6C34878D82A}">
                    <a16:rowId xmlns:a16="http://schemas.microsoft.com/office/drawing/2014/main" val="10003"/>
                  </a:ext>
                </a:extLst>
              </a:tr>
            </a:tbl>
          </a:graphicData>
        </a:graphic>
      </p:graphicFrame>
      <p:sp>
        <p:nvSpPr>
          <p:cNvPr id="357" name="Google Shape;357;p55"/>
          <p:cNvSpPr/>
          <p:nvPr/>
        </p:nvSpPr>
        <p:spPr>
          <a:xfrm>
            <a:off x="6605516" y="1944740"/>
            <a:ext cx="2552132" cy="660551"/>
          </a:xfrm>
          <a:prstGeom prst="roundRect">
            <a:avLst>
              <a:gd name="adj" fmla="val 16667"/>
            </a:avLst>
          </a:prstGeom>
          <a:solidFill>
            <a:schemeClr val="accent1"/>
          </a:solidFill>
          <a:ln w="25400" cap="flat" cmpd="sng">
            <a:solidFill>
              <a:srgbClr val="9CC2E5"/>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200"/>
            </a:pPr>
            <a:endParaRPr sz="2200" b="1">
              <a:solidFill>
                <a:schemeClr val="lt1"/>
              </a:solidFill>
              <a:ea typeface="Open Sans"/>
              <a:cs typeface="Open Sans"/>
              <a:sym typeface="Open Sans"/>
            </a:endParaRPr>
          </a:p>
          <a:p>
            <a:pPr algn="ctr">
              <a:buClr>
                <a:schemeClr val="lt1"/>
              </a:buClr>
              <a:buSzPts val="1200"/>
            </a:pPr>
            <a:r>
              <a:rPr lang="en" sz="2200" b="1">
                <a:solidFill>
                  <a:schemeClr val="lt1"/>
                </a:solidFill>
                <a:ea typeface="Open Sans"/>
                <a:cs typeface="Open Sans"/>
                <a:sym typeface="Open Sans"/>
              </a:rPr>
              <a:t>Object: Dog </a:t>
            </a:r>
            <a:endParaRPr sz="2200">
              <a:solidFill>
                <a:schemeClr val="dk1"/>
              </a:solidFill>
              <a:ea typeface="Calibri"/>
              <a:cs typeface="Calibri"/>
              <a:sym typeface="Calibri"/>
            </a:endParaRPr>
          </a:p>
          <a:p>
            <a:pPr algn="ctr">
              <a:buClr>
                <a:schemeClr val="dk1"/>
              </a:buClr>
              <a:buSzPts val="1200"/>
            </a:pPr>
            <a:endParaRPr sz="2200" b="1">
              <a:solidFill>
                <a:schemeClr val="lt1"/>
              </a:solidFill>
              <a:ea typeface="Arial"/>
              <a:cs typeface="Arial"/>
              <a:sym typeface="Arial"/>
            </a:endParaRPr>
          </a:p>
        </p:txBody>
      </p:sp>
      <p:sp>
        <p:nvSpPr>
          <p:cNvPr id="358" name="Google Shape;358;p55"/>
          <p:cNvSpPr/>
          <p:nvPr/>
        </p:nvSpPr>
        <p:spPr>
          <a:xfrm>
            <a:off x="6223002" y="816353"/>
            <a:ext cx="38041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6"/>
          <p:cNvSpPr txBox="1"/>
          <p:nvPr/>
        </p:nvSpPr>
        <p:spPr>
          <a:xfrm>
            <a:off x="0" y="175287"/>
            <a:ext cx="16276199" cy="687300"/>
          </a:xfrm>
          <a:prstGeom prst="rect">
            <a:avLst/>
          </a:prstGeom>
          <a:noFill/>
          <a:ln>
            <a:noFill/>
          </a:ln>
        </p:spPr>
        <p:txBody>
          <a:bodyPr spcFirstLastPara="1" wrap="square" lIns="91422" tIns="45689" rIns="91422" bIns="45689" anchor="ctr" anchorCtr="0">
            <a:noAutofit/>
          </a:bodyPr>
          <a:lstStyle/>
          <a:p>
            <a:pPr algn="ctr">
              <a:lnSpc>
                <a:spcPct val="115000"/>
              </a:lnSpc>
              <a:spcBef>
                <a:spcPts val="1067"/>
              </a:spcBef>
              <a:buClr>
                <a:srgbClr val="000000"/>
              </a:buClr>
              <a:buSzPts val="1600"/>
            </a:pPr>
            <a:r>
              <a:rPr lang="en" sz="2800" b="1">
                <a:solidFill>
                  <a:srgbClr val="3F3F3F"/>
                </a:solidFill>
                <a:latin typeface="Open Sans"/>
                <a:ea typeface="Open Sans"/>
                <a:cs typeface="Open Sans"/>
                <a:sym typeface="Open Sans"/>
              </a:rPr>
              <a:t>Classes</a:t>
            </a:r>
            <a:endParaRPr sz="2800" b="1">
              <a:solidFill>
                <a:srgbClr val="3F3F3F"/>
              </a:solidFill>
              <a:latin typeface="Open Sans"/>
              <a:ea typeface="Open Sans"/>
              <a:cs typeface="Open Sans"/>
              <a:sym typeface="Open Sans"/>
            </a:endParaRPr>
          </a:p>
        </p:txBody>
      </p:sp>
      <p:sp>
        <p:nvSpPr>
          <p:cNvPr id="364" name="Google Shape;364;p56"/>
          <p:cNvSpPr/>
          <p:nvPr/>
        </p:nvSpPr>
        <p:spPr>
          <a:xfrm>
            <a:off x="4899805" y="1431812"/>
            <a:ext cx="6383547" cy="828309"/>
          </a:xfrm>
          <a:prstGeom prst="roundRect">
            <a:avLst>
              <a:gd name="adj" fmla="val 11839"/>
            </a:avLst>
          </a:prstGeom>
          <a:noFill/>
          <a:ln w="28575" cap="flat" cmpd="sng">
            <a:solidFill>
              <a:schemeClr val="accent1"/>
            </a:solidFill>
            <a:prstDash val="solid"/>
            <a:round/>
            <a:headEnd type="none" w="sm" len="sm"/>
            <a:tailEnd type="none" w="sm" len="sm"/>
          </a:ln>
        </p:spPr>
        <p:txBody>
          <a:bodyPr spcFirstLastPara="1" wrap="square" lIns="91422" tIns="45689" rIns="91422" bIns="45689" anchor="t" anchorCtr="0">
            <a:noAutofit/>
          </a:bodyPr>
          <a:lstStyle/>
          <a:p>
            <a:pPr algn="ctr">
              <a:lnSpc>
                <a:spcPct val="115000"/>
              </a:lnSpc>
              <a:spcBef>
                <a:spcPts val="1067"/>
              </a:spcBef>
              <a:buClr>
                <a:srgbClr val="404040"/>
              </a:buClr>
              <a:buSzPts val="1200"/>
            </a:pPr>
            <a:r>
              <a:rPr lang="en" sz="2200">
                <a:solidFill>
                  <a:srgbClr val="404040"/>
                </a:solidFill>
                <a:latin typeface="Open Sans" panose="020B0606030504020204" pitchFamily="34" charset="0"/>
                <a:ea typeface="Open Sans"/>
                <a:cs typeface="Open Sans"/>
                <a:sym typeface="Open Sans"/>
              </a:rPr>
              <a:t>	A class is a blueprint for an object. </a:t>
            </a:r>
            <a:endParaRPr sz="2200">
              <a:solidFill>
                <a:srgbClr val="404040"/>
              </a:solidFill>
              <a:latin typeface="Open Sans" panose="020B0606030504020204" pitchFamily="34" charset="0"/>
              <a:ea typeface="Calibri"/>
              <a:cs typeface="Calibri"/>
              <a:sym typeface="Calibri"/>
            </a:endParaRPr>
          </a:p>
        </p:txBody>
      </p:sp>
      <p:sp>
        <p:nvSpPr>
          <p:cNvPr id="365" name="Google Shape;365;p56"/>
          <p:cNvSpPr/>
          <p:nvPr/>
        </p:nvSpPr>
        <p:spPr>
          <a:xfrm>
            <a:off x="5829561" y="2458233"/>
            <a:ext cx="4217902" cy="4064000"/>
          </a:xfrm>
          <a:prstGeom prst="arc">
            <a:avLst>
              <a:gd name="adj1" fmla="val 19312916"/>
              <a:gd name="adj2" fmla="val 13146695"/>
            </a:avLst>
          </a:prstGeom>
          <a:noFill/>
          <a:ln w="9525" cap="flat" cmpd="sng">
            <a:solidFill>
              <a:srgbClr val="27A89B"/>
            </a:solidFill>
            <a:prstDash val="solid"/>
            <a:round/>
            <a:headEnd type="none" w="sm" len="sm"/>
            <a:tailEnd type="none" w="sm" len="sm"/>
          </a:ln>
        </p:spPr>
        <p:txBody>
          <a:bodyPr spcFirstLastPara="1" wrap="square" lIns="162533" tIns="81244" rIns="162533" bIns="81244" anchor="ctr" anchorCtr="0">
            <a:noAutofit/>
          </a:bodyPr>
          <a:lstStyle/>
          <a:p>
            <a:pPr algn="ctr">
              <a:lnSpc>
                <a:spcPct val="115000"/>
              </a:lnSpc>
              <a:spcBef>
                <a:spcPts val="1067"/>
              </a:spcBef>
              <a:buClr>
                <a:schemeClr val="dk1"/>
              </a:buClr>
              <a:buSzPts val="1200"/>
            </a:pPr>
            <a:endParaRPr sz="2133">
              <a:solidFill>
                <a:srgbClr val="3F3F3F"/>
              </a:solidFill>
              <a:latin typeface="Open Sans"/>
              <a:ea typeface="Open Sans"/>
              <a:cs typeface="Open Sans"/>
              <a:sym typeface="Open Sans"/>
            </a:endParaRPr>
          </a:p>
        </p:txBody>
      </p:sp>
      <p:sp>
        <p:nvSpPr>
          <p:cNvPr id="366" name="Google Shape;366;p56"/>
          <p:cNvSpPr/>
          <p:nvPr/>
        </p:nvSpPr>
        <p:spPr>
          <a:xfrm>
            <a:off x="9581616" y="4225280"/>
            <a:ext cx="1011243" cy="633323"/>
          </a:xfrm>
          <a:custGeom>
            <a:avLst/>
            <a:gdLst/>
            <a:ahLst/>
            <a:cxnLst/>
            <a:rect l="l" t="t" r="r" b="b"/>
            <a:pathLst>
              <a:path w="1052252" h="683963" extrusionOk="0">
                <a:moveTo>
                  <a:pt x="0" y="113996"/>
                </a:moveTo>
                <a:cubicBezTo>
                  <a:pt x="0" y="51038"/>
                  <a:pt x="51038" y="0"/>
                  <a:pt x="113996" y="0"/>
                </a:cubicBezTo>
                <a:lnTo>
                  <a:pt x="938256" y="0"/>
                </a:lnTo>
                <a:cubicBezTo>
                  <a:pt x="1001214" y="0"/>
                  <a:pt x="1052252" y="51038"/>
                  <a:pt x="1052252" y="113996"/>
                </a:cubicBezTo>
                <a:lnTo>
                  <a:pt x="1052252" y="569967"/>
                </a:lnTo>
                <a:cubicBezTo>
                  <a:pt x="1052252" y="632925"/>
                  <a:pt x="1001214" y="683963"/>
                  <a:pt x="938256" y="683963"/>
                </a:cubicBezTo>
                <a:lnTo>
                  <a:pt x="113996" y="683963"/>
                </a:lnTo>
                <a:cubicBezTo>
                  <a:pt x="51038" y="683963"/>
                  <a:pt x="0" y="632925"/>
                  <a:pt x="0" y="569967"/>
                </a:cubicBezTo>
                <a:lnTo>
                  <a:pt x="0" y="113996"/>
                </a:lnTo>
                <a:close/>
              </a:path>
            </a:pathLst>
          </a:custGeom>
          <a:solidFill>
            <a:schemeClr val="accent2"/>
          </a:solidFill>
          <a:ln w="25400" cap="flat" cmpd="sng">
            <a:solidFill>
              <a:schemeClr val="lt1"/>
            </a:solidFill>
            <a:prstDash val="solid"/>
            <a:round/>
            <a:headEnd type="none" w="sm" len="sm"/>
            <a:tailEnd type="none" w="sm" len="sm"/>
          </a:ln>
        </p:spPr>
        <p:txBody>
          <a:bodyPr spcFirstLastPara="1" wrap="square" lIns="242222" tIns="242222" rIns="242222" bIns="242222" anchor="ctr" anchorCtr="0">
            <a:noAutofit/>
          </a:bodyPr>
          <a:lstStyle/>
          <a:p>
            <a:pPr algn="ctr">
              <a:lnSpc>
                <a:spcPct val="115000"/>
              </a:lnSpc>
              <a:spcBef>
                <a:spcPts val="1067"/>
              </a:spcBef>
              <a:buClr>
                <a:schemeClr val="lt1"/>
              </a:buClr>
              <a:buSzPts val="1200"/>
            </a:pPr>
            <a:r>
              <a:rPr lang="en" sz="2133">
                <a:solidFill>
                  <a:schemeClr val="lt1"/>
                </a:solidFill>
                <a:latin typeface="Open Sans"/>
                <a:ea typeface="Open Sans"/>
                <a:cs typeface="Open Sans"/>
                <a:sym typeface="Open Sans"/>
              </a:rPr>
              <a:t>03</a:t>
            </a:r>
            <a:endParaRPr sz="2133">
              <a:solidFill>
                <a:schemeClr val="lt1"/>
              </a:solidFill>
              <a:latin typeface="Open Sans"/>
              <a:ea typeface="Open Sans"/>
              <a:cs typeface="Open Sans"/>
              <a:sym typeface="Open Sans"/>
            </a:endParaRPr>
          </a:p>
        </p:txBody>
      </p:sp>
      <p:sp>
        <p:nvSpPr>
          <p:cNvPr id="367" name="Google Shape;367;p56"/>
          <p:cNvSpPr/>
          <p:nvPr/>
        </p:nvSpPr>
        <p:spPr>
          <a:xfrm>
            <a:off x="7479612" y="6085570"/>
            <a:ext cx="1063888" cy="666293"/>
          </a:xfrm>
          <a:custGeom>
            <a:avLst/>
            <a:gdLst/>
            <a:ahLst/>
            <a:cxnLst/>
            <a:rect l="l" t="t" r="r" b="b"/>
            <a:pathLst>
              <a:path w="1052252" h="683963" extrusionOk="0">
                <a:moveTo>
                  <a:pt x="0" y="113996"/>
                </a:moveTo>
                <a:cubicBezTo>
                  <a:pt x="0" y="51038"/>
                  <a:pt x="51038" y="0"/>
                  <a:pt x="113996" y="0"/>
                </a:cubicBezTo>
                <a:lnTo>
                  <a:pt x="938256" y="0"/>
                </a:lnTo>
                <a:cubicBezTo>
                  <a:pt x="1001214" y="0"/>
                  <a:pt x="1052252" y="51038"/>
                  <a:pt x="1052252" y="113996"/>
                </a:cubicBezTo>
                <a:lnTo>
                  <a:pt x="1052252" y="569967"/>
                </a:lnTo>
                <a:cubicBezTo>
                  <a:pt x="1052252" y="632925"/>
                  <a:pt x="1001214" y="683963"/>
                  <a:pt x="938256" y="683963"/>
                </a:cubicBezTo>
                <a:lnTo>
                  <a:pt x="113996" y="683963"/>
                </a:lnTo>
                <a:cubicBezTo>
                  <a:pt x="51038" y="683963"/>
                  <a:pt x="0" y="632925"/>
                  <a:pt x="0" y="569967"/>
                </a:cubicBezTo>
                <a:lnTo>
                  <a:pt x="0" y="113996"/>
                </a:lnTo>
                <a:close/>
              </a:path>
            </a:pathLst>
          </a:custGeom>
          <a:solidFill>
            <a:schemeClr val="accent3"/>
          </a:solidFill>
          <a:ln w="25400" cap="flat" cmpd="sng">
            <a:solidFill>
              <a:schemeClr val="lt1"/>
            </a:solidFill>
            <a:prstDash val="solid"/>
            <a:round/>
            <a:headEnd type="none" w="sm" len="sm"/>
            <a:tailEnd type="none" w="sm" len="sm"/>
          </a:ln>
        </p:spPr>
        <p:txBody>
          <a:bodyPr spcFirstLastPara="1" wrap="square" lIns="242222" tIns="242222" rIns="242222" bIns="242222" anchor="ctr" anchorCtr="0">
            <a:noAutofit/>
          </a:bodyPr>
          <a:lstStyle/>
          <a:p>
            <a:pPr algn="ctr">
              <a:lnSpc>
                <a:spcPct val="115000"/>
              </a:lnSpc>
              <a:spcBef>
                <a:spcPts val="1067"/>
              </a:spcBef>
              <a:buClr>
                <a:schemeClr val="lt1"/>
              </a:buClr>
              <a:buSzPts val="1200"/>
            </a:pPr>
            <a:r>
              <a:rPr lang="en" sz="2133">
                <a:solidFill>
                  <a:schemeClr val="lt1"/>
                </a:solidFill>
                <a:latin typeface="Open Sans"/>
                <a:ea typeface="Open Sans"/>
                <a:cs typeface="Open Sans"/>
                <a:sym typeface="Open Sans"/>
              </a:rPr>
              <a:t>02</a:t>
            </a:r>
            <a:endParaRPr sz="2133">
              <a:solidFill>
                <a:schemeClr val="lt1"/>
              </a:solidFill>
              <a:latin typeface="Open Sans"/>
              <a:ea typeface="Open Sans"/>
              <a:cs typeface="Open Sans"/>
              <a:sym typeface="Open Sans"/>
            </a:endParaRPr>
          </a:p>
        </p:txBody>
      </p:sp>
      <p:sp>
        <p:nvSpPr>
          <p:cNvPr id="368" name="Google Shape;368;p56"/>
          <p:cNvSpPr/>
          <p:nvPr/>
        </p:nvSpPr>
        <p:spPr>
          <a:xfrm>
            <a:off x="5382041" y="4300377"/>
            <a:ext cx="895036" cy="543246"/>
          </a:xfrm>
          <a:custGeom>
            <a:avLst/>
            <a:gdLst/>
            <a:ahLst/>
            <a:cxnLst/>
            <a:rect l="l" t="t" r="r" b="b"/>
            <a:pathLst>
              <a:path w="1052252" h="683963" extrusionOk="0">
                <a:moveTo>
                  <a:pt x="0" y="113996"/>
                </a:moveTo>
                <a:cubicBezTo>
                  <a:pt x="0" y="51038"/>
                  <a:pt x="51038" y="0"/>
                  <a:pt x="113996" y="0"/>
                </a:cubicBezTo>
                <a:lnTo>
                  <a:pt x="938256" y="0"/>
                </a:lnTo>
                <a:cubicBezTo>
                  <a:pt x="1001214" y="0"/>
                  <a:pt x="1052252" y="51038"/>
                  <a:pt x="1052252" y="113996"/>
                </a:cubicBezTo>
                <a:lnTo>
                  <a:pt x="1052252" y="569967"/>
                </a:lnTo>
                <a:cubicBezTo>
                  <a:pt x="1052252" y="632925"/>
                  <a:pt x="1001214" y="683963"/>
                  <a:pt x="938256" y="683963"/>
                </a:cubicBezTo>
                <a:lnTo>
                  <a:pt x="113996" y="683963"/>
                </a:lnTo>
                <a:cubicBezTo>
                  <a:pt x="51038" y="683963"/>
                  <a:pt x="0" y="632925"/>
                  <a:pt x="0" y="569967"/>
                </a:cubicBezTo>
                <a:lnTo>
                  <a:pt x="0" y="113996"/>
                </a:lnTo>
                <a:close/>
              </a:path>
            </a:pathLst>
          </a:custGeom>
          <a:solidFill>
            <a:schemeClr val="accent4"/>
          </a:solidFill>
          <a:ln w="25400" cap="flat" cmpd="sng">
            <a:solidFill>
              <a:schemeClr val="lt1"/>
            </a:solidFill>
            <a:prstDash val="solid"/>
            <a:round/>
            <a:headEnd type="none" w="sm" len="sm"/>
            <a:tailEnd type="none" w="sm" len="sm"/>
          </a:ln>
        </p:spPr>
        <p:txBody>
          <a:bodyPr spcFirstLastPara="1" wrap="square" lIns="242222" tIns="242222" rIns="242222" bIns="242222" anchor="ctr" anchorCtr="0">
            <a:noAutofit/>
          </a:bodyPr>
          <a:lstStyle/>
          <a:p>
            <a:pPr algn="ctr">
              <a:lnSpc>
                <a:spcPct val="115000"/>
              </a:lnSpc>
              <a:spcBef>
                <a:spcPts val="1067"/>
              </a:spcBef>
              <a:buClr>
                <a:schemeClr val="lt1"/>
              </a:buClr>
              <a:buSzPts val="1200"/>
            </a:pPr>
            <a:r>
              <a:rPr lang="en" sz="2133">
                <a:solidFill>
                  <a:schemeClr val="lt1"/>
                </a:solidFill>
                <a:latin typeface="Open Sans"/>
                <a:ea typeface="Open Sans"/>
                <a:cs typeface="Open Sans"/>
                <a:sym typeface="Open Sans"/>
              </a:rPr>
              <a:t>01</a:t>
            </a:r>
            <a:endParaRPr sz="2133">
              <a:solidFill>
                <a:schemeClr val="lt1"/>
              </a:solidFill>
              <a:latin typeface="Open Sans"/>
              <a:ea typeface="Open Sans"/>
              <a:cs typeface="Open Sans"/>
              <a:sym typeface="Open Sans"/>
            </a:endParaRPr>
          </a:p>
        </p:txBody>
      </p:sp>
      <p:sp>
        <p:nvSpPr>
          <p:cNvPr id="369" name="Google Shape;369;p56"/>
          <p:cNvSpPr txBox="1"/>
          <p:nvPr/>
        </p:nvSpPr>
        <p:spPr>
          <a:xfrm>
            <a:off x="11071741" y="3807700"/>
            <a:ext cx="4010324" cy="1473151"/>
          </a:xfrm>
          <a:prstGeom prst="rect">
            <a:avLst/>
          </a:prstGeom>
          <a:noFill/>
          <a:ln>
            <a:noFill/>
          </a:ln>
        </p:spPr>
        <p:txBody>
          <a:bodyPr spcFirstLastPara="1" wrap="square" lIns="162533" tIns="81244" rIns="162533" bIns="81244" anchor="t" anchorCtr="0">
            <a:spAutoFit/>
          </a:bodyPr>
          <a:lstStyle/>
          <a:p>
            <a:pPr algn="ctr">
              <a:lnSpc>
                <a:spcPct val="115000"/>
              </a:lnSpc>
              <a:spcBef>
                <a:spcPts val="1067"/>
              </a:spcBef>
              <a:buClr>
                <a:srgbClr val="3F3F3F"/>
              </a:buClr>
              <a:buSzPts val="1200"/>
            </a:pPr>
            <a:r>
              <a:rPr lang="en" sz="2200">
                <a:solidFill>
                  <a:srgbClr val="404040"/>
                </a:solidFill>
                <a:latin typeface="Open Sans" panose="020B0606030504020204" pitchFamily="34" charset="0"/>
                <a:ea typeface="Open Sans"/>
                <a:cs typeface="Open Sans"/>
                <a:sym typeface="Open Sans"/>
              </a:rPr>
              <a:t>A class defines objects that share the same properties and methods.</a:t>
            </a:r>
            <a:endParaRPr sz="2200">
              <a:solidFill>
                <a:srgbClr val="404040"/>
              </a:solidFill>
              <a:latin typeface="Open Sans" panose="020B0606030504020204" pitchFamily="34" charset="0"/>
              <a:ea typeface="Open Sans"/>
              <a:cs typeface="Open Sans"/>
              <a:sym typeface="Open Sans"/>
            </a:endParaRPr>
          </a:p>
        </p:txBody>
      </p:sp>
      <p:sp>
        <p:nvSpPr>
          <p:cNvPr id="370" name="Google Shape;370;p56"/>
          <p:cNvSpPr/>
          <p:nvPr/>
        </p:nvSpPr>
        <p:spPr>
          <a:xfrm>
            <a:off x="1173936" y="3987637"/>
            <a:ext cx="3814020" cy="870967"/>
          </a:xfrm>
          <a:prstGeom prst="rect">
            <a:avLst/>
          </a:prstGeom>
          <a:noFill/>
          <a:ln>
            <a:noFill/>
          </a:ln>
        </p:spPr>
        <p:txBody>
          <a:bodyPr spcFirstLastPara="1" wrap="square" lIns="91422" tIns="45689" rIns="91422" bIns="45689" anchor="ctr" anchorCtr="0">
            <a:no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The keyword </a:t>
            </a:r>
            <a:r>
              <a:rPr lang="en" sz="2200" b="1">
                <a:solidFill>
                  <a:srgbClr val="404040"/>
                </a:solidFill>
                <a:latin typeface="Open Sans" panose="020B0606030504020204" pitchFamily="34" charset="0"/>
                <a:ea typeface="Open Sans"/>
                <a:cs typeface="Open Sans"/>
                <a:sym typeface="Open Sans"/>
              </a:rPr>
              <a:t>class</a:t>
            </a:r>
            <a:r>
              <a:rPr lang="en" sz="2200">
                <a:solidFill>
                  <a:srgbClr val="404040"/>
                </a:solidFill>
                <a:latin typeface="Open Sans" panose="020B0606030504020204" pitchFamily="34" charset="0"/>
                <a:ea typeface="Open Sans"/>
                <a:cs typeface="Open Sans"/>
                <a:sym typeface="Open Sans"/>
              </a:rPr>
              <a:t> creates a class.</a:t>
            </a:r>
            <a:endParaRPr sz="2200">
              <a:solidFill>
                <a:srgbClr val="404040"/>
              </a:solidFill>
              <a:latin typeface="Open Sans" panose="020B0606030504020204" pitchFamily="34" charset="0"/>
              <a:ea typeface="Calibri"/>
              <a:cs typeface="Calibri"/>
              <a:sym typeface="Calibri"/>
            </a:endParaRPr>
          </a:p>
        </p:txBody>
      </p:sp>
      <p:sp>
        <p:nvSpPr>
          <p:cNvPr id="371" name="Google Shape;371;p56"/>
          <p:cNvSpPr txBox="1"/>
          <p:nvPr/>
        </p:nvSpPr>
        <p:spPr>
          <a:xfrm>
            <a:off x="3911673" y="7220682"/>
            <a:ext cx="8433817" cy="481608"/>
          </a:xfrm>
          <a:prstGeom prst="rect">
            <a:avLst/>
          </a:prstGeom>
          <a:noFill/>
          <a:ln>
            <a:noFill/>
          </a:ln>
        </p:spPr>
        <p:txBody>
          <a:bodyPr spcFirstLastPara="1" wrap="square" lIns="91422" tIns="45689" rIns="91422" bIns="45689" anchor="ctr"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 class is like an object constructor for creating objects.</a:t>
            </a:r>
            <a:endParaRPr sz="2200">
              <a:solidFill>
                <a:srgbClr val="404040"/>
              </a:solidFill>
              <a:latin typeface="Open Sans" panose="020B0606030504020204" pitchFamily="34" charset="0"/>
              <a:ea typeface="Open Sans"/>
              <a:cs typeface="Open Sans"/>
              <a:sym typeface="Open Sans"/>
            </a:endParaRPr>
          </a:p>
        </p:txBody>
      </p:sp>
      <p:sp>
        <p:nvSpPr>
          <p:cNvPr id="372" name="Google Shape;372;p56"/>
          <p:cNvSpPr txBox="1"/>
          <p:nvPr/>
        </p:nvSpPr>
        <p:spPr>
          <a:xfrm>
            <a:off x="7322720" y="2891667"/>
            <a:ext cx="1537714" cy="481608"/>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Classes</a:t>
            </a:r>
            <a:endParaRPr sz="2200">
              <a:solidFill>
                <a:srgbClr val="404040"/>
              </a:solidFill>
              <a:latin typeface="Open Sans" panose="020B0606030504020204" pitchFamily="34" charset="0"/>
              <a:ea typeface="Arial"/>
              <a:cs typeface="Arial"/>
              <a:sym typeface="Arial"/>
            </a:endParaRPr>
          </a:p>
        </p:txBody>
      </p:sp>
      <p:sp>
        <p:nvSpPr>
          <p:cNvPr id="373" name="Google Shape;373;p56"/>
          <p:cNvSpPr/>
          <p:nvPr/>
        </p:nvSpPr>
        <p:spPr>
          <a:xfrm>
            <a:off x="6297284" y="2794958"/>
            <a:ext cx="3295291" cy="517586"/>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chemeClr val="dk1"/>
              </a:buClr>
              <a:buSzPts val="800"/>
            </a:pPr>
            <a:endParaRPr sz="1422">
              <a:solidFill>
                <a:schemeClr val="lt1"/>
              </a:solidFill>
              <a:latin typeface="Arial"/>
              <a:ea typeface="Arial"/>
              <a:cs typeface="Arial"/>
              <a:sym typeface="Arial"/>
            </a:endParaRPr>
          </a:p>
        </p:txBody>
      </p:sp>
      <p:sp>
        <p:nvSpPr>
          <p:cNvPr id="374" name="Google Shape;374;p56"/>
          <p:cNvSpPr/>
          <p:nvPr/>
        </p:nvSpPr>
        <p:spPr>
          <a:xfrm>
            <a:off x="6452559" y="2760454"/>
            <a:ext cx="3036500" cy="690114"/>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800"/>
            </a:pPr>
            <a:endParaRPr sz="1422">
              <a:solidFill>
                <a:schemeClr val="lt1"/>
              </a:solidFill>
              <a:latin typeface="Arial"/>
              <a:ea typeface="Arial"/>
              <a:cs typeface="Arial"/>
              <a:sym typeface="Arial"/>
            </a:endParaRPr>
          </a:p>
        </p:txBody>
      </p:sp>
      <p:sp>
        <p:nvSpPr>
          <p:cNvPr id="375" name="Google Shape;375;p56"/>
          <p:cNvSpPr/>
          <p:nvPr/>
        </p:nvSpPr>
        <p:spPr>
          <a:xfrm>
            <a:off x="7327901" y="810363"/>
            <a:ext cx="160940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7"/>
          <p:cNvSpPr txBox="1"/>
          <p:nvPr/>
        </p:nvSpPr>
        <p:spPr>
          <a:xfrm>
            <a:off x="-10160" y="243525"/>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Classes: Example</a:t>
            </a:r>
            <a:endParaRPr sz="2800" b="1">
              <a:solidFill>
                <a:srgbClr val="3F3F3F"/>
              </a:solidFill>
              <a:latin typeface="Open Sans"/>
              <a:ea typeface="Open Sans"/>
              <a:cs typeface="Open Sans"/>
              <a:sym typeface="Open Sans"/>
            </a:endParaRPr>
          </a:p>
        </p:txBody>
      </p:sp>
      <p:sp>
        <p:nvSpPr>
          <p:cNvPr id="381" name="Google Shape;381;p57"/>
          <p:cNvSpPr txBox="1"/>
          <p:nvPr/>
        </p:nvSpPr>
        <p:spPr>
          <a:xfrm>
            <a:off x="4508355" y="6606175"/>
            <a:ext cx="8382892" cy="486900"/>
          </a:xfrm>
          <a:prstGeom prst="rect">
            <a:avLst/>
          </a:prstGeom>
          <a:noFill/>
          <a:ln>
            <a:noFill/>
          </a:ln>
        </p:spPr>
        <p:txBody>
          <a:bodyPr spcFirstLastPara="1" wrap="square" lIns="91422" tIns="45689" rIns="91422" bIns="45689" anchor="t" anchorCtr="0">
            <a:noAutofit/>
          </a:bodyPr>
          <a:lstStyle/>
          <a:p>
            <a:pPr>
              <a:buClr>
                <a:schemeClr val="dk1"/>
              </a:buClr>
              <a:buSzPts val="1100"/>
            </a:pPr>
            <a:endParaRPr sz="1956">
              <a:solidFill>
                <a:srgbClr val="3F3F3F"/>
              </a:solidFill>
              <a:latin typeface="Open Sans"/>
              <a:ea typeface="Open Sans"/>
              <a:cs typeface="Open Sans"/>
              <a:sym typeface="Open Sans"/>
            </a:endParaRPr>
          </a:p>
        </p:txBody>
      </p:sp>
      <p:sp>
        <p:nvSpPr>
          <p:cNvPr id="382" name="Google Shape;382;p57"/>
          <p:cNvSpPr txBox="1"/>
          <p:nvPr/>
        </p:nvSpPr>
        <p:spPr>
          <a:xfrm>
            <a:off x="4155745" y="5750969"/>
            <a:ext cx="8502555" cy="481608"/>
          </a:xfrm>
          <a:prstGeom prst="rect">
            <a:avLst/>
          </a:prstGeom>
          <a:noFill/>
          <a:ln>
            <a:noFill/>
          </a:ln>
        </p:spPr>
        <p:txBody>
          <a:bodyPr spcFirstLastPara="1" wrap="square" lIns="91422" tIns="45689" rIns="91422" bIns="45689" anchor="t" anchorCtr="0">
            <a:spAutoFit/>
          </a:bodyPr>
          <a:lstStyle/>
          <a:p>
            <a:pPr algn="ctr">
              <a:lnSpc>
                <a:spcPct val="115000"/>
              </a:lnSpc>
              <a:buClr>
                <a:schemeClr val="dk1"/>
              </a:buClr>
              <a:buSzPts val="1200"/>
            </a:pPr>
            <a:r>
              <a:rPr lang="en" sz="2200">
                <a:solidFill>
                  <a:srgbClr val="404040"/>
                </a:solidFill>
                <a:latin typeface="Open Sans" panose="020B0606030504020204" pitchFamily="34" charset="0"/>
                <a:ea typeface="Open Sans"/>
                <a:cs typeface="Open Sans"/>
                <a:sym typeface="Open Sans"/>
              </a:rPr>
              <a:t>An instance is a specific object created from a class.</a:t>
            </a:r>
            <a:endParaRPr sz="2200">
              <a:solidFill>
                <a:srgbClr val="404040"/>
              </a:solidFill>
              <a:latin typeface="Open Sans" panose="020B0606030504020204" pitchFamily="34" charset="0"/>
              <a:ea typeface="Calibri"/>
              <a:cs typeface="Calibri"/>
              <a:sym typeface="Calibri"/>
            </a:endParaRPr>
          </a:p>
        </p:txBody>
      </p:sp>
      <p:grpSp>
        <p:nvGrpSpPr>
          <p:cNvPr id="383" name="Google Shape;383;p57"/>
          <p:cNvGrpSpPr/>
          <p:nvPr/>
        </p:nvGrpSpPr>
        <p:grpSpPr>
          <a:xfrm>
            <a:off x="6467095" y="2884473"/>
            <a:ext cx="3808597" cy="2010734"/>
            <a:chOff x="11286745" y="3604013"/>
            <a:chExt cx="3808597" cy="2383168"/>
          </a:xfrm>
        </p:grpSpPr>
        <p:grpSp>
          <p:nvGrpSpPr>
            <p:cNvPr id="384" name="Google Shape;384;p57"/>
            <p:cNvGrpSpPr/>
            <p:nvPr/>
          </p:nvGrpSpPr>
          <p:grpSpPr>
            <a:xfrm>
              <a:off x="11286745" y="3604013"/>
              <a:ext cx="3808597" cy="2383168"/>
              <a:chOff x="6534282" y="3603132"/>
              <a:chExt cx="3808597" cy="2383168"/>
            </a:xfrm>
          </p:grpSpPr>
          <p:sp>
            <p:nvSpPr>
              <p:cNvPr id="385" name="Google Shape;385;p57"/>
              <p:cNvSpPr/>
              <p:nvPr/>
            </p:nvSpPr>
            <p:spPr>
              <a:xfrm>
                <a:off x="6534282" y="3838411"/>
                <a:ext cx="3808597" cy="2147889"/>
              </a:xfrm>
              <a:prstGeom prst="roundRect">
                <a:avLst>
                  <a:gd name="adj" fmla="val 4033"/>
                </a:avLst>
              </a:prstGeom>
              <a:noFill/>
              <a:ln w="25400" cap="flat" cmpd="sng">
                <a:solidFill>
                  <a:srgbClr val="9CC2E5"/>
                </a:solidFill>
                <a:prstDash val="solid"/>
                <a:round/>
                <a:headEnd type="none" w="sm" len="sm"/>
                <a:tailEnd type="none" w="sm" len="sm"/>
              </a:ln>
            </p:spPr>
            <p:txBody>
              <a:bodyPr spcFirstLastPara="1" wrap="square" lIns="91422" tIns="45689" rIns="91422" bIns="45689" anchor="t" anchorCtr="0">
                <a:noAutofit/>
              </a:bodyPr>
              <a:lstStyle/>
              <a:p>
                <a:pPr marL="293515" indent="-158046">
                  <a:buClr>
                    <a:srgbClr val="000000"/>
                  </a:buClr>
                  <a:buSzPts val="1200"/>
                </a:pPr>
                <a:endParaRPr sz="2133">
                  <a:solidFill>
                    <a:srgbClr val="3F3F3F"/>
                  </a:solidFill>
                  <a:latin typeface="Open Sans"/>
                  <a:ea typeface="Open Sans"/>
                  <a:cs typeface="Open Sans"/>
                  <a:sym typeface="Open Sans"/>
                </a:endParaRPr>
              </a:p>
            </p:txBody>
          </p:sp>
          <p:sp>
            <p:nvSpPr>
              <p:cNvPr id="386" name="Google Shape;386;p57"/>
              <p:cNvSpPr/>
              <p:nvPr/>
            </p:nvSpPr>
            <p:spPr>
              <a:xfrm>
                <a:off x="6982676" y="3603132"/>
                <a:ext cx="2937753" cy="476726"/>
              </a:xfrm>
              <a:prstGeom prst="roundRect">
                <a:avLst>
                  <a:gd name="adj" fmla="val 16667"/>
                </a:avLst>
              </a:prstGeom>
              <a:solidFill>
                <a:srgbClr val="2E75B5"/>
              </a:solidFill>
              <a:ln>
                <a:noFill/>
              </a:ln>
            </p:spPr>
            <p:txBody>
              <a:bodyPr spcFirstLastPara="1" wrap="square" lIns="91422" tIns="45689" rIns="91422" bIns="45689" anchor="t" anchorCtr="0">
                <a:noAutofit/>
              </a:bodyPr>
              <a:lstStyle/>
              <a:p>
                <a:pPr>
                  <a:buClr>
                    <a:schemeClr val="lt1"/>
                  </a:buClr>
                  <a:buSzPts val="1200"/>
                </a:pPr>
                <a:r>
                  <a:rPr lang="en" sz="2133">
                    <a:solidFill>
                      <a:schemeClr val="lt1"/>
                    </a:solidFill>
                    <a:latin typeface="Open Sans"/>
                    <a:ea typeface="Open Sans"/>
                    <a:cs typeface="Open Sans"/>
                    <a:sym typeface="Open Sans"/>
                  </a:rPr>
                  <a:t>Example</a:t>
                </a:r>
                <a:endParaRPr sz="1778">
                  <a:solidFill>
                    <a:schemeClr val="dk1"/>
                  </a:solidFill>
                  <a:latin typeface="Calibri"/>
                  <a:ea typeface="Calibri"/>
                  <a:cs typeface="Calibri"/>
                  <a:sym typeface="Calibri"/>
                </a:endParaRPr>
              </a:p>
            </p:txBody>
          </p:sp>
        </p:grpSp>
        <p:sp>
          <p:nvSpPr>
            <p:cNvPr id="387" name="Google Shape;387;p57"/>
            <p:cNvSpPr txBox="1"/>
            <p:nvPr/>
          </p:nvSpPr>
          <p:spPr>
            <a:xfrm>
              <a:off x="11589826" y="4154382"/>
              <a:ext cx="2147888" cy="1032264"/>
            </a:xfrm>
            <a:prstGeom prst="rect">
              <a:avLst/>
            </a:prstGeom>
            <a:noFill/>
            <a:ln>
              <a:noFill/>
            </a:ln>
          </p:spPr>
          <p:txBody>
            <a:bodyPr spcFirstLastPara="1" wrap="square" lIns="91422" tIns="45689" rIns="91422" bIns="45689" anchor="t" anchorCtr="0">
              <a:spAutoFit/>
            </a:bodyPr>
            <a:lstStyle/>
            <a:p>
              <a:pPr>
                <a:lnSpc>
                  <a:spcPct val="115000"/>
                </a:lnSpc>
                <a:buClr>
                  <a:srgbClr val="000000"/>
                </a:buClr>
                <a:buSzPts val="1200"/>
              </a:pPr>
              <a:r>
                <a:rPr lang="en" sz="2200">
                  <a:solidFill>
                    <a:srgbClr val="404040"/>
                  </a:solidFill>
                  <a:latin typeface="Open Sans" panose="020B0606030504020204" pitchFamily="34" charset="0"/>
                  <a:ea typeface="Open Sans"/>
                  <a:cs typeface="Open Sans"/>
                  <a:sym typeface="Open Sans"/>
                </a:rPr>
                <a:t>class Dog:</a:t>
              </a:r>
              <a:endParaRPr sz="2200">
                <a:solidFill>
                  <a:srgbClr val="404040"/>
                </a:solidFill>
                <a:latin typeface="Open Sans" panose="020B0606030504020204" pitchFamily="34" charset="0"/>
                <a:ea typeface="Arial"/>
                <a:cs typeface="Arial"/>
                <a:sym typeface="Arial"/>
              </a:endParaRPr>
            </a:p>
            <a:p>
              <a:pPr>
                <a:lnSpc>
                  <a:spcPct val="115000"/>
                </a:lnSpc>
                <a:buClr>
                  <a:srgbClr val="000000"/>
                </a:buClr>
                <a:buSzPts val="1200"/>
              </a:pPr>
              <a:r>
                <a:rPr lang="en" sz="2200">
                  <a:solidFill>
                    <a:srgbClr val="404040"/>
                  </a:solidFill>
                  <a:latin typeface="Open Sans" panose="020B0606030504020204" pitchFamily="34" charset="0"/>
                  <a:ea typeface="Open Sans"/>
                  <a:cs typeface="Open Sans"/>
                  <a:sym typeface="Open Sans"/>
                </a:rPr>
                <a:t>        pass</a:t>
              </a:r>
              <a:endParaRPr sz="2200">
                <a:solidFill>
                  <a:srgbClr val="404040"/>
                </a:solidFill>
                <a:latin typeface="Open Sans" panose="020B0606030504020204" pitchFamily="34" charset="0"/>
                <a:ea typeface="Calibri"/>
                <a:cs typeface="Calibri"/>
                <a:sym typeface="Calibri"/>
              </a:endParaRPr>
            </a:p>
          </p:txBody>
        </p:sp>
      </p:grpSp>
      <p:sp>
        <p:nvSpPr>
          <p:cNvPr id="388" name="Google Shape;388;p57"/>
          <p:cNvSpPr txBox="1"/>
          <p:nvPr/>
        </p:nvSpPr>
        <p:spPr>
          <a:xfrm>
            <a:off x="10578772" y="3286700"/>
            <a:ext cx="3386137" cy="1260282"/>
          </a:xfrm>
          <a:prstGeom prst="rect">
            <a:avLst/>
          </a:prstGeom>
          <a:noFill/>
          <a:ln>
            <a:noFill/>
          </a:ln>
        </p:spPr>
        <p:txBody>
          <a:bodyPr spcFirstLastPara="1" wrap="square" lIns="91422" tIns="45689" rIns="91422" bIns="45689" anchor="t" anchorCtr="0">
            <a:spAutoFit/>
          </a:bodyPr>
          <a:lstStyle/>
          <a:p>
            <a:pPr>
              <a:lnSpc>
                <a:spcPct val="115000"/>
              </a:lnSpc>
              <a:buClr>
                <a:srgbClr val="000000"/>
              </a:buClr>
              <a:buSzPts val="1200"/>
            </a:pPr>
            <a:r>
              <a:rPr lang="en" sz="2200">
                <a:solidFill>
                  <a:srgbClr val="404040"/>
                </a:solidFill>
                <a:latin typeface="Open Sans" panose="020B0606030504020204" pitchFamily="34" charset="0"/>
                <a:ea typeface="Open Sans"/>
                <a:cs typeface="Open Sans"/>
                <a:sym typeface="Open Sans"/>
              </a:rPr>
              <a:t>Here, the </a:t>
            </a:r>
            <a:r>
              <a:rPr lang="en" sz="2200" b="1">
                <a:solidFill>
                  <a:srgbClr val="404040"/>
                </a:solidFill>
                <a:latin typeface="Open Sans" panose="020B0606030504020204" pitchFamily="34" charset="0"/>
                <a:ea typeface="Open Sans"/>
                <a:cs typeface="Open Sans"/>
                <a:sym typeface="Open Sans"/>
              </a:rPr>
              <a:t>class</a:t>
            </a:r>
            <a:r>
              <a:rPr lang="en" sz="2200">
                <a:solidFill>
                  <a:srgbClr val="404040"/>
                </a:solidFill>
                <a:latin typeface="Open Sans" panose="020B0606030504020204" pitchFamily="34" charset="0"/>
                <a:ea typeface="Open Sans"/>
                <a:cs typeface="Open Sans"/>
                <a:sym typeface="Open Sans"/>
              </a:rPr>
              <a:t> keyword defines an empty </a:t>
            </a:r>
            <a:r>
              <a:rPr lang="en" sz="2200" b="1">
                <a:solidFill>
                  <a:srgbClr val="404040"/>
                </a:solidFill>
                <a:latin typeface="Open Sans" panose="020B0606030504020204" pitchFamily="34" charset="0"/>
                <a:ea typeface="Open Sans"/>
                <a:cs typeface="Open Sans"/>
                <a:sym typeface="Open Sans"/>
              </a:rPr>
              <a:t>class n</a:t>
            </a:r>
            <a:r>
              <a:rPr lang="en" sz="2200">
                <a:solidFill>
                  <a:srgbClr val="404040"/>
                </a:solidFill>
                <a:latin typeface="Open Sans" panose="020B0606030504020204" pitchFamily="34" charset="0"/>
                <a:ea typeface="Open Sans"/>
                <a:cs typeface="Open Sans"/>
                <a:sym typeface="Open Sans"/>
              </a:rPr>
              <a:t>amed </a:t>
            </a:r>
            <a:r>
              <a:rPr lang="en" sz="2200" b="1">
                <a:solidFill>
                  <a:srgbClr val="404040"/>
                </a:solidFill>
                <a:latin typeface="Open Sans" panose="020B0606030504020204" pitchFamily="34" charset="0"/>
                <a:ea typeface="Open Sans"/>
                <a:cs typeface="Open Sans"/>
                <a:sym typeface="Open Sans"/>
              </a:rPr>
              <a:t>Dog</a:t>
            </a:r>
            <a:r>
              <a:rPr lang="en" sz="2200">
                <a:solidFill>
                  <a:srgbClr val="404040"/>
                </a:solidFill>
                <a:latin typeface="Open Sans" panose="020B0606030504020204" pitchFamily="34" charset="0"/>
                <a:ea typeface="Open Sans"/>
                <a:cs typeface="Open Sans"/>
                <a:sym typeface="Open Sans"/>
              </a:rPr>
              <a:t>. </a:t>
            </a:r>
            <a:endParaRPr sz="2200">
              <a:solidFill>
                <a:srgbClr val="404040"/>
              </a:solidFill>
              <a:latin typeface="Open Sans" panose="020B0606030504020204" pitchFamily="34" charset="0"/>
              <a:ea typeface="Arial"/>
              <a:cs typeface="Arial"/>
              <a:sym typeface="Arial"/>
            </a:endParaRPr>
          </a:p>
        </p:txBody>
      </p:sp>
      <p:cxnSp>
        <p:nvCxnSpPr>
          <p:cNvPr id="389" name="Google Shape;389;p57"/>
          <p:cNvCxnSpPr/>
          <p:nvPr/>
        </p:nvCxnSpPr>
        <p:spPr>
          <a:xfrm>
            <a:off x="8289378" y="3573810"/>
            <a:ext cx="2289394" cy="0"/>
          </a:xfrm>
          <a:prstGeom prst="straightConnector1">
            <a:avLst/>
          </a:prstGeom>
          <a:noFill/>
          <a:ln w="9525" cap="flat" cmpd="sng">
            <a:solidFill>
              <a:schemeClr val="accent2"/>
            </a:solidFill>
            <a:prstDash val="solid"/>
            <a:miter lim="800000"/>
            <a:headEnd type="none" w="sm" len="sm"/>
            <a:tailEnd type="triangle" w="med" len="med"/>
          </a:ln>
        </p:spPr>
      </p:cxnSp>
      <p:sp>
        <p:nvSpPr>
          <p:cNvPr id="390" name="Google Shape;390;p57"/>
          <p:cNvSpPr/>
          <p:nvPr/>
        </p:nvSpPr>
        <p:spPr>
          <a:xfrm>
            <a:off x="6261100" y="816353"/>
            <a:ext cx="374062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8"/>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Methods and Attributes</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A12A0-9788-DF6C-5F0B-E7D4B1C44D00}"/>
              </a:ext>
            </a:extLst>
          </p:cNvPr>
          <p:cNvSpPr>
            <a:spLocks noGrp="1"/>
          </p:cNvSpPr>
          <p:nvPr>
            <p:ph type="body" sz="quarter" idx="16"/>
          </p:nvPr>
        </p:nvSpPr>
        <p:spPr>
          <a:xfrm>
            <a:off x="734790" y="2695575"/>
            <a:ext cx="9533671" cy="4955267"/>
          </a:xfrm>
        </p:spPr>
        <p:txBody>
          <a:bodyPr/>
          <a:lstStyle/>
          <a:p>
            <a:pPr lvl="0">
              <a:lnSpc>
                <a:spcPct val="115000"/>
              </a:lnSpc>
            </a:pPr>
            <a:r>
              <a:rPr lang="en-US">
                <a:solidFill>
                  <a:srgbClr val="404040"/>
                </a:solidFill>
              </a:rPr>
              <a:t>Use functions to define reusable code, manage arguments, and control program scope effectively</a:t>
            </a:r>
          </a:p>
          <a:p>
            <a:pPr lvl="0">
              <a:lnSpc>
                <a:spcPct val="115000"/>
              </a:lnSpc>
            </a:pPr>
            <a:r>
              <a:rPr lang="en-US">
                <a:solidFill>
                  <a:srgbClr val="404040"/>
                </a:solidFill>
              </a:rPr>
              <a:t>Apply generators and lambda functions to process data efficiently and simplify expressions</a:t>
            </a:r>
          </a:p>
          <a:p>
            <a:pPr lvl="0">
              <a:lnSpc>
                <a:spcPct val="115000"/>
              </a:lnSpc>
            </a:pPr>
            <a:r>
              <a:rPr lang="en-US">
                <a:solidFill>
                  <a:srgbClr val="404040"/>
                </a:solidFill>
              </a:rPr>
              <a:t>Implement object-oriented programming to structure code using classes, objects, methods, and inheritance</a:t>
            </a:r>
          </a:p>
          <a:p>
            <a:pPr lvl="0">
              <a:lnSpc>
                <a:spcPct val="115000"/>
              </a:lnSpc>
            </a:pPr>
            <a:r>
              <a:rPr lang="en-US">
                <a:solidFill>
                  <a:srgbClr val="404040"/>
                </a:solidFill>
              </a:rPr>
              <a:t>Perform file-handling operations to create, read, write, and parse different file formats</a:t>
            </a:r>
          </a:p>
          <a:p>
            <a:pPr lvl="0">
              <a:lnSpc>
                <a:spcPct val="115000"/>
              </a:lnSpc>
            </a:pPr>
            <a:r>
              <a:rPr lang="en-US">
                <a:solidFill>
                  <a:srgbClr val="404040"/>
                </a:solidFill>
              </a:rPr>
              <a:t>Handle errors using exception-handling techniques to improve code stability and debugging</a:t>
            </a:r>
          </a:p>
          <a:p>
            <a:pPr marL="0" lvl="0" indent="0">
              <a:buNone/>
            </a:pPr>
            <a:endParaRPr lang="en-US"/>
          </a:p>
        </p:txBody>
      </p:sp>
    </p:spTree>
    <p:custDataLst>
      <p:tags r:id="rId1"/>
    </p:custDataLst>
    <p:extLst>
      <p:ext uri="{BB962C8B-B14F-4D97-AF65-F5344CB8AC3E}">
        <p14:creationId xmlns:p14="http://schemas.microsoft.com/office/powerpoint/2010/main" val="1109232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9"/>
          <p:cNvSpPr txBox="1"/>
          <p:nvPr/>
        </p:nvSpPr>
        <p:spPr>
          <a:xfrm>
            <a:off x="-10160" y="243525"/>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Methods: Syntax</a:t>
            </a:r>
            <a:endParaRPr sz="2800" b="1">
              <a:solidFill>
                <a:srgbClr val="3F3F3F"/>
              </a:solidFill>
              <a:latin typeface="Open Sans"/>
              <a:ea typeface="Open Sans"/>
              <a:cs typeface="Open Sans"/>
              <a:sym typeface="Open Sans"/>
            </a:endParaRPr>
          </a:p>
        </p:txBody>
      </p:sp>
      <p:sp>
        <p:nvSpPr>
          <p:cNvPr id="401" name="Google Shape;401;p59"/>
          <p:cNvSpPr/>
          <p:nvPr/>
        </p:nvSpPr>
        <p:spPr>
          <a:xfrm>
            <a:off x="2192226" y="987616"/>
            <a:ext cx="12603300" cy="1164000"/>
          </a:xfrm>
          <a:prstGeom prst="roundRect">
            <a:avLst>
              <a:gd name="adj" fmla="val 11839"/>
            </a:avLst>
          </a:prstGeom>
          <a:noFill/>
          <a:ln>
            <a:noFill/>
          </a:ln>
        </p:spPr>
        <p:txBody>
          <a:bodyPr spcFirstLastPara="1" wrap="square" lIns="91422" tIns="45689" rIns="91422" bIns="45689" anchor="t" anchorCtr="0">
            <a:noAutofit/>
          </a:bodyPr>
          <a:lstStyle/>
          <a:p>
            <a:pPr algn="ctr">
              <a:lnSpc>
                <a:spcPct val="115000"/>
              </a:lnSpc>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Methods are functions defined inside a class. Objects invoke these methods to perform actions on other objects. </a:t>
            </a:r>
            <a:endParaRPr sz="2200">
              <a:solidFill>
                <a:srgbClr val="404040"/>
              </a:solidFill>
              <a:latin typeface="Open Sans" panose="020B0606030504020204" pitchFamily="34" charset="0"/>
              <a:ea typeface="Arial"/>
              <a:cs typeface="Arial"/>
              <a:sym typeface="Arial"/>
            </a:endParaRPr>
          </a:p>
        </p:txBody>
      </p:sp>
      <p:sp>
        <p:nvSpPr>
          <p:cNvPr id="402" name="Google Shape;402;p59"/>
          <p:cNvSpPr/>
          <p:nvPr/>
        </p:nvSpPr>
        <p:spPr>
          <a:xfrm>
            <a:off x="1804610" y="1805573"/>
            <a:ext cx="6144260" cy="2888281"/>
          </a:xfrm>
          <a:prstGeom prst="roundRect">
            <a:avLst>
              <a:gd name="adj" fmla="val 0"/>
            </a:avLst>
          </a:prstGeom>
          <a:noFill/>
          <a:ln>
            <a:noFill/>
          </a:ln>
        </p:spPr>
        <p:txBody>
          <a:bodyPr spcFirstLastPara="1" wrap="square" lIns="91422" tIns="45689" rIns="91422" bIns="45689" anchor="ctr" anchorCtr="0">
            <a:noAutofit/>
          </a:bodyPr>
          <a:lstStyle/>
          <a:p>
            <a:endParaRPr sz="1422">
              <a:solidFill>
                <a:srgbClr val="000000"/>
              </a:solidFill>
              <a:latin typeface="Courier New"/>
              <a:ea typeface="Courier New"/>
              <a:cs typeface="Courier New"/>
              <a:sym typeface="Courier New"/>
            </a:endParaRPr>
          </a:p>
        </p:txBody>
      </p:sp>
      <p:sp>
        <p:nvSpPr>
          <p:cNvPr id="403" name="Google Shape;403;p59"/>
          <p:cNvSpPr txBox="1"/>
          <p:nvPr/>
        </p:nvSpPr>
        <p:spPr>
          <a:xfrm>
            <a:off x="4554453" y="5287358"/>
            <a:ext cx="7890686" cy="2817632"/>
          </a:xfrm>
          <a:prstGeom prst="rect">
            <a:avLst/>
          </a:prstGeom>
          <a:noFill/>
          <a:ln>
            <a:noFill/>
          </a:ln>
        </p:spPr>
        <p:txBody>
          <a:bodyPr spcFirstLastPara="1" wrap="square" lIns="91422" tIns="45689" rIns="91422" bIns="45689" anchor="t" anchorCtr="0">
            <a:spAutoFit/>
          </a:bodyPr>
          <a:lstStyle/>
          <a:p>
            <a:pPr marL="338671" indent="-33867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 </a:t>
            </a:r>
            <a:r>
              <a:rPr lang="en" sz="2200" b="1">
                <a:solidFill>
                  <a:srgbClr val="404040"/>
                </a:solidFill>
                <a:latin typeface="Open Sans" panose="020B0606030504020204" pitchFamily="34" charset="0"/>
                <a:ea typeface="Open Sans"/>
                <a:cs typeface="Open Sans"/>
                <a:sym typeface="Open Sans"/>
              </a:rPr>
              <a:t>ClassName: </a:t>
            </a:r>
            <a:r>
              <a:rPr lang="en" sz="2200">
                <a:solidFill>
                  <a:srgbClr val="404040"/>
                </a:solidFill>
                <a:latin typeface="Open Sans" panose="020B0606030504020204" pitchFamily="34" charset="0"/>
                <a:ea typeface="Open Sans"/>
                <a:cs typeface="Open Sans"/>
                <a:sym typeface="Open Sans"/>
              </a:rPr>
              <a:t>class defines a new class named </a:t>
            </a:r>
            <a:r>
              <a:rPr lang="en" sz="2200" b="1">
                <a:solidFill>
                  <a:srgbClr val="404040"/>
                </a:solidFill>
                <a:latin typeface="Open Sans" panose="020B0606030504020204" pitchFamily="34" charset="0"/>
                <a:ea typeface="Open Sans"/>
                <a:cs typeface="Open Sans"/>
                <a:sym typeface="Open Sans"/>
              </a:rPr>
              <a:t>ClassName</a:t>
            </a:r>
            <a:r>
              <a:rPr lang="en" sz="2200">
                <a:solidFill>
                  <a:srgbClr val="404040"/>
                </a:solidFill>
                <a:latin typeface="Open Sans" panose="020B0606030504020204" pitchFamily="34" charset="0"/>
                <a:ea typeface="Open Sans"/>
                <a:cs typeface="Open Sans"/>
                <a:sym typeface="Open Sans"/>
              </a:rPr>
              <a:t>.</a:t>
            </a:r>
            <a:endParaRPr sz="2200">
              <a:solidFill>
                <a:srgbClr val="404040"/>
              </a:solidFill>
              <a:latin typeface="Open Sans" panose="020B0606030504020204" pitchFamily="34" charset="0"/>
            </a:endParaRPr>
          </a:p>
          <a:p>
            <a:pPr marL="338671" indent="-338671">
              <a:lnSpc>
                <a:spcPct val="115000"/>
              </a:lnSpc>
              <a:buClr>
                <a:srgbClr val="000000"/>
              </a:buClr>
              <a:buSzPts val="1200"/>
              <a:buFont typeface="Arial"/>
              <a:buChar char="•"/>
            </a:pPr>
            <a:r>
              <a:rPr lang="en" sz="2200" b="1">
                <a:solidFill>
                  <a:srgbClr val="404040"/>
                </a:solidFill>
                <a:latin typeface="Open Sans" panose="020B0606030504020204" pitchFamily="34" charset="0"/>
                <a:ea typeface="Open Sans"/>
                <a:cs typeface="Open Sans"/>
                <a:sym typeface="Open Sans"/>
              </a:rPr>
              <a:t>def method_name(self, param1, param2, ...): </a:t>
            </a:r>
            <a:r>
              <a:rPr lang="en" sz="2200">
                <a:solidFill>
                  <a:srgbClr val="404040"/>
                </a:solidFill>
                <a:latin typeface="Open Sans" panose="020B0606030504020204" pitchFamily="34" charset="0"/>
                <a:ea typeface="Open Sans"/>
                <a:cs typeface="Open Sans"/>
                <a:sym typeface="Open Sans"/>
              </a:rPr>
              <a:t>defines a method named </a:t>
            </a:r>
            <a:r>
              <a:rPr lang="en" sz="2200" b="1">
                <a:solidFill>
                  <a:srgbClr val="404040"/>
                </a:solidFill>
                <a:latin typeface="Open Sans" panose="020B0606030504020204" pitchFamily="34" charset="0"/>
                <a:ea typeface="Open Sans"/>
                <a:cs typeface="Open Sans"/>
                <a:sym typeface="Open Sans"/>
              </a:rPr>
              <a:t>method_name </a:t>
            </a:r>
            <a:r>
              <a:rPr lang="en" sz="2200">
                <a:solidFill>
                  <a:srgbClr val="404040"/>
                </a:solidFill>
                <a:latin typeface="Open Sans" panose="020B0606030504020204" pitchFamily="34" charset="0"/>
                <a:ea typeface="Open Sans"/>
                <a:cs typeface="Open Sans"/>
                <a:sym typeface="Open Sans"/>
              </a:rPr>
              <a:t>in the class. The first parameter, </a:t>
            </a:r>
            <a:r>
              <a:rPr lang="en" sz="2200" b="1">
                <a:solidFill>
                  <a:srgbClr val="404040"/>
                </a:solidFill>
                <a:latin typeface="Open Sans" panose="020B0606030504020204" pitchFamily="34" charset="0"/>
                <a:ea typeface="Open Sans"/>
                <a:cs typeface="Open Sans"/>
                <a:sym typeface="Open Sans"/>
              </a:rPr>
              <a:t>self</a:t>
            </a:r>
            <a:r>
              <a:rPr lang="en" sz="2200">
                <a:solidFill>
                  <a:srgbClr val="404040"/>
                </a:solidFill>
                <a:latin typeface="Open Sans" panose="020B0606030504020204" pitchFamily="34" charset="0"/>
                <a:ea typeface="Open Sans"/>
                <a:cs typeface="Open Sans"/>
                <a:sym typeface="Open Sans"/>
              </a:rPr>
              <a:t>, refers to the class instance.</a:t>
            </a:r>
            <a:endParaRPr sz="2200">
              <a:solidFill>
                <a:srgbClr val="404040"/>
              </a:solidFill>
              <a:latin typeface="Open Sans" panose="020B0606030504020204" pitchFamily="34" charset="0"/>
            </a:endParaRPr>
          </a:p>
          <a:p>
            <a:pPr marL="338671" indent="-338671">
              <a:lnSpc>
                <a:spcPct val="115000"/>
              </a:lnSpc>
              <a:buClr>
                <a:srgbClr val="000000"/>
              </a:buClr>
              <a:buSzPts val="1200"/>
              <a:buFont typeface="Arial"/>
              <a:buChar char="•"/>
            </a:pPr>
            <a:r>
              <a:rPr lang="en" sz="2200" b="1">
                <a:solidFill>
                  <a:srgbClr val="404040"/>
                </a:solidFill>
                <a:latin typeface="Open Sans" panose="020B0606030504020204" pitchFamily="34" charset="0"/>
                <a:ea typeface="Open Sans"/>
                <a:cs typeface="Open Sans"/>
                <a:sym typeface="Open Sans"/>
              </a:rPr>
              <a:t># Method body</a:t>
            </a:r>
            <a:r>
              <a:rPr lang="en" sz="2200">
                <a:solidFill>
                  <a:srgbClr val="404040"/>
                </a:solidFill>
                <a:latin typeface="Open Sans" panose="020B0606030504020204" pitchFamily="34" charset="0"/>
                <a:ea typeface="Open Sans"/>
                <a:cs typeface="Open Sans"/>
                <a:sym typeface="Open Sans"/>
              </a:rPr>
              <a:t> is the indented lines after the method definition where operations are performed.</a:t>
            </a:r>
            <a:endParaRPr sz="2200">
              <a:solidFill>
                <a:srgbClr val="404040"/>
              </a:solidFill>
              <a:latin typeface="Open Sans" panose="020B0606030504020204" pitchFamily="34" charset="0"/>
            </a:endParaRPr>
          </a:p>
        </p:txBody>
      </p:sp>
      <p:grpSp>
        <p:nvGrpSpPr>
          <p:cNvPr id="404" name="Google Shape;404;p59"/>
          <p:cNvGrpSpPr/>
          <p:nvPr/>
        </p:nvGrpSpPr>
        <p:grpSpPr>
          <a:xfrm>
            <a:off x="5148282" y="2218875"/>
            <a:ext cx="6389801" cy="2543627"/>
            <a:chOff x="3147305" y="2395186"/>
            <a:chExt cx="8553284" cy="3312397"/>
          </a:xfrm>
        </p:grpSpPr>
        <p:grpSp>
          <p:nvGrpSpPr>
            <p:cNvPr id="405" name="Google Shape;405;p59"/>
            <p:cNvGrpSpPr/>
            <p:nvPr/>
          </p:nvGrpSpPr>
          <p:grpSpPr>
            <a:xfrm>
              <a:off x="3147305" y="2395186"/>
              <a:ext cx="8553284" cy="3312397"/>
              <a:chOff x="3223425" y="2776100"/>
              <a:chExt cx="7075847" cy="4369752"/>
            </a:xfrm>
          </p:grpSpPr>
          <p:sp>
            <p:nvSpPr>
              <p:cNvPr id="406" name="Google Shape;406;p59"/>
              <p:cNvSpPr/>
              <p:nvPr/>
            </p:nvSpPr>
            <p:spPr>
              <a:xfrm>
                <a:off x="3241575" y="3033475"/>
                <a:ext cx="7057696" cy="385500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1422">
                  <a:solidFill>
                    <a:srgbClr val="000000"/>
                  </a:solidFill>
                  <a:latin typeface="Arial"/>
                  <a:ea typeface="Arial"/>
                  <a:cs typeface="Arial"/>
                  <a:sym typeface="Arial"/>
                </a:endParaRPr>
              </a:p>
            </p:txBody>
          </p:sp>
          <p:sp>
            <p:nvSpPr>
              <p:cNvPr id="407" name="Google Shape;407;p59"/>
              <p:cNvSpPr/>
              <p:nvPr/>
            </p:nvSpPr>
            <p:spPr>
              <a:xfrm>
                <a:off x="3223425" y="2776100"/>
                <a:ext cx="7075847" cy="55557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1422">
                  <a:solidFill>
                    <a:srgbClr val="000000"/>
                  </a:solidFill>
                  <a:latin typeface="Arial"/>
                  <a:ea typeface="Arial"/>
                  <a:cs typeface="Arial"/>
                  <a:sym typeface="Arial"/>
                </a:endParaRPr>
              </a:p>
            </p:txBody>
          </p:sp>
          <p:sp>
            <p:nvSpPr>
              <p:cNvPr id="408" name="Google Shape;408;p59"/>
              <p:cNvSpPr/>
              <p:nvPr/>
            </p:nvSpPr>
            <p:spPr>
              <a:xfrm>
                <a:off x="3223425" y="6888475"/>
                <a:ext cx="7075847" cy="25737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1422">
                  <a:solidFill>
                    <a:srgbClr val="000000"/>
                  </a:solidFill>
                  <a:latin typeface="Arial"/>
                  <a:ea typeface="Arial"/>
                  <a:cs typeface="Arial"/>
                  <a:sym typeface="Arial"/>
                </a:endParaRPr>
              </a:p>
            </p:txBody>
          </p:sp>
        </p:grpSp>
        <p:sp>
          <p:nvSpPr>
            <p:cNvPr id="409" name="Google Shape;409;p59"/>
            <p:cNvSpPr txBox="1"/>
            <p:nvPr/>
          </p:nvSpPr>
          <p:spPr>
            <a:xfrm>
              <a:off x="3737675" y="3034642"/>
              <a:ext cx="7656176" cy="2164943"/>
            </a:xfrm>
            <a:prstGeom prst="rect">
              <a:avLst/>
            </a:prstGeom>
            <a:noFill/>
            <a:ln>
              <a:noFill/>
            </a:ln>
          </p:spPr>
          <p:txBody>
            <a:bodyPr spcFirstLastPara="1" wrap="square" lIns="91422" tIns="91422" rIns="91422" bIns="91422" anchor="t" anchorCtr="0">
              <a:noAutofit/>
            </a:bodyPr>
            <a:lstStyle/>
            <a:p>
              <a:pPr>
                <a:buClr>
                  <a:srgbClr val="000000"/>
                </a:buClr>
                <a:buSzPts val="1200"/>
              </a:pPr>
              <a:r>
                <a:rPr lang="en" sz="1400">
                  <a:solidFill>
                    <a:srgbClr val="A8D08C"/>
                  </a:solidFill>
                  <a:latin typeface="Courier New" panose="02070309020205020404" pitchFamily="49" charset="0"/>
                  <a:ea typeface="Courier New"/>
                  <a:cs typeface="Courier New" panose="02070309020205020404" pitchFamily="49" charset="0"/>
                  <a:sym typeface="Courier New"/>
                </a:rPr>
                <a:t>#</a:t>
              </a:r>
              <a:r>
                <a:rPr lang="en" sz="1400">
                  <a:solidFill>
                    <a:schemeClr val="lt1"/>
                  </a:solidFill>
                  <a:latin typeface="Courier New" panose="02070309020205020404" pitchFamily="49" charset="0"/>
                  <a:ea typeface="Courier New"/>
                  <a:cs typeface="Courier New" panose="02070309020205020404" pitchFamily="49" charset="0"/>
                  <a:sym typeface="Courier New"/>
                </a:rPr>
                <a:t> </a:t>
              </a:r>
              <a:r>
                <a:rPr lang="en" sz="1400">
                  <a:solidFill>
                    <a:srgbClr val="A8D08C"/>
                  </a:solidFill>
                  <a:latin typeface="Courier New" panose="02070309020205020404" pitchFamily="49" charset="0"/>
                  <a:ea typeface="Courier New"/>
                  <a:cs typeface="Courier New" panose="02070309020205020404" pitchFamily="49" charset="0"/>
                  <a:sym typeface="Courier New"/>
                </a:rPr>
                <a:t>Define a new class with method and its parameters</a:t>
              </a:r>
              <a:endParaRPr sz="1400">
                <a:solidFill>
                  <a:srgbClr val="A8D08C"/>
                </a:solidFill>
                <a:latin typeface="Courier New" panose="02070309020205020404" pitchFamily="49" charset="0"/>
                <a:ea typeface="Courier New"/>
                <a:cs typeface="Courier New" panose="02070309020205020404" pitchFamily="49" charset="0"/>
                <a:sym typeface="Courier New"/>
              </a:endParaRPr>
            </a:p>
            <a:p>
              <a:pPr>
                <a:buClr>
                  <a:srgbClr val="000000"/>
                </a:buClr>
                <a:buSzPts val="1200"/>
              </a:pPr>
              <a:r>
                <a:rPr lang="en" sz="1400">
                  <a:solidFill>
                    <a:schemeClr val="lt1"/>
                  </a:solidFill>
                  <a:latin typeface="Courier New" panose="02070309020205020404" pitchFamily="49" charset="0"/>
                  <a:ea typeface="Courier New"/>
                  <a:cs typeface="Courier New" panose="02070309020205020404" pitchFamily="49" charset="0"/>
                  <a:sym typeface="Courier New"/>
                </a:rPr>
                <a:t>class ClassName:</a:t>
              </a:r>
              <a:endParaRPr sz="1400">
                <a:latin typeface="Courier New" panose="02070309020205020404" pitchFamily="49" charset="0"/>
                <a:cs typeface="Courier New" panose="02070309020205020404" pitchFamily="49" charset="0"/>
              </a:endParaRPr>
            </a:p>
            <a:p>
              <a:pPr>
                <a:buClr>
                  <a:srgbClr val="000000"/>
                </a:buClr>
                <a:buSzPts val="1200"/>
              </a:pPr>
              <a:r>
                <a:rPr lang="en" sz="1400">
                  <a:solidFill>
                    <a:schemeClr val="lt1"/>
                  </a:solidFill>
                  <a:latin typeface="Courier New" panose="02070309020205020404" pitchFamily="49" charset="0"/>
                  <a:ea typeface="Courier New"/>
                  <a:cs typeface="Courier New" panose="02070309020205020404" pitchFamily="49" charset="0"/>
                  <a:sym typeface="Courier New"/>
                </a:rPr>
                <a:t>    def method_name(self, param1, param2, ...):</a:t>
              </a:r>
              <a:endParaRPr sz="1400">
                <a:latin typeface="Courier New" panose="02070309020205020404" pitchFamily="49" charset="0"/>
                <a:cs typeface="Courier New" panose="02070309020205020404" pitchFamily="49" charset="0"/>
              </a:endParaRPr>
            </a:p>
            <a:p>
              <a:r>
                <a:rPr lang="en" sz="1400">
                  <a:solidFill>
                    <a:schemeClr val="lt1"/>
                  </a:solidFill>
                  <a:latin typeface="Courier New" panose="02070309020205020404" pitchFamily="49" charset="0"/>
                  <a:ea typeface="Courier New"/>
                  <a:cs typeface="Courier New" panose="02070309020205020404" pitchFamily="49" charset="0"/>
                  <a:sym typeface="Courier New"/>
                </a:rPr>
                <a:t>     </a:t>
              </a:r>
              <a:r>
                <a:rPr lang="en" sz="1400">
                  <a:solidFill>
                    <a:schemeClr val="accent6"/>
                  </a:solidFill>
                  <a:latin typeface="Courier New" panose="02070309020205020404" pitchFamily="49" charset="0"/>
                  <a:ea typeface="Courier New"/>
                  <a:cs typeface="Courier New" panose="02070309020205020404" pitchFamily="49" charset="0"/>
                  <a:sym typeface="Courier New"/>
                </a:rPr>
                <a:t>#</a:t>
              </a:r>
              <a:r>
                <a:rPr lang="en" sz="1400">
                  <a:solidFill>
                    <a:schemeClr val="lt1"/>
                  </a:solidFill>
                  <a:latin typeface="Courier New" panose="02070309020205020404" pitchFamily="49" charset="0"/>
                  <a:ea typeface="Courier New"/>
                  <a:cs typeface="Courier New" panose="02070309020205020404" pitchFamily="49" charset="0"/>
                  <a:sym typeface="Courier New"/>
                </a:rPr>
                <a:t> </a:t>
              </a:r>
              <a:r>
                <a:rPr lang="en" sz="1400">
                  <a:solidFill>
                    <a:srgbClr val="A8D08C"/>
                  </a:solidFill>
                  <a:latin typeface="Courier New" panose="02070309020205020404" pitchFamily="49" charset="0"/>
                  <a:ea typeface="Courier New"/>
                  <a:cs typeface="Courier New" panose="02070309020205020404" pitchFamily="49" charset="0"/>
                  <a:sym typeface="Courier New"/>
                </a:rPr>
                <a:t>Method body </a:t>
              </a:r>
              <a:endParaRPr sz="1400">
                <a:latin typeface="Courier New" panose="02070309020205020404" pitchFamily="49" charset="0"/>
                <a:cs typeface="Courier New" panose="02070309020205020404" pitchFamily="49" charset="0"/>
              </a:endParaRPr>
            </a:p>
            <a:p>
              <a:r>
                <a:rPr lang="en" sz="1400">
                  <a:solidFill>
                    <a:srgbClr val="A8D08C"/>
                  </a:solidFill>
                  <a:latin typeface="Courier New" panose="02070309020205020404" pitchFamily="49" charset="0"/>
                  <a:ea typeface="Courier New"/>
                  <a:cs typeface="Courier New" panose="02070309020205020404" pitchFamily="49" charset="0"/>
                  <a:sym typeface="Courier New"/>
                </a:rPr>
                <a:t>	# Operations using self and parameters</a:t>
              </a:r>
              <a:endParaRPr sz="1400">
                <a:solidFill>
                  <a:srgbClr val="A8D08C"/>
                </a:solidFill>
                <a:latin typeface="Courier New" panose="02070309020205020404" pitchFamily="49" charset="0"/>
                <a:ea typeface="Courier New"/>
                <a:cs typeface="Courier New" panose="02070309020205020404" pitchFamily="49" charset="0"/>
                <a:sym typeface="Courier New"/>
              </a:endParaRPr>
            </a:p>
            <a:p>
              <a:r>
                <a:rPr lang="en" sz="1400">
                  <a:solidFill>
                    <a:schemeClr val="lt1"/>
                  </a:solidFill>
                  <a:latin typeface="Courier New" panose="02070309020205020404" pitchFamily="49" charset="0"/>
                  <a:ea typeface="Courier New"/>
                  <a:cs typeface="Courier New" panose="02070309020205020404" pitchFamily="49" charset="0"/>
                  <a:sym typeface="Courier New"/>
                </a:rPr>
                <a:t>     return result</a:t>
              </a:r>
              <a:endParaRPr sz="1400">
                <a:solidFill>
                  <a:schemeClr val="lt1"/>
                </a:solidFill>
                <a:latin typeface="Courier New" panose="02070309020205020404" pitchFamily="49" charset="0"/>
                <a:ea typeface="Courier New"/>
                <a:cs typeface="Courier New" panose="02070309020205020404" pitchFamily="49" charset="0"/>
                <a:sym typeface="Courier New"/>
              </a:endParaRPr>
            </a:p>
            <a:p>
              <a:pPr>
                <a:buClr>
                  <a:schemeClr val="dk1"/>
                </a:buClr>
                <a:buSzPts val="600"/>
              </a:pPr>
              <a:r>
                <a:rPr lang="en" sz="1400">
                  <a:solidFill>
                    <a:schemeClr val="lt1"/>
                  </a:solidFill>
                  <a:latin typeface="Courier New" panose="02070309020205020404" pitchFamily="49" charset="0"/>
                  <a:ea typeface="Courier New"/>
                  <a:cs typeface="Courier New" panose="02070309020205020404" pitchFamily="49" charset="0"/>
                  <a:sym typeface="Courier New"/>
                </a:rPr>
                <a:t>	 </a:t>
              </a:r>
              <a:endParaRPr sz="1400">
                <a:latin typeface="Courier New" panose="02070309020205020404" pitchFamily="49" charset="0"/>
                <a:cs typeface="Courier New" panose="02070309020205020404" pitchFamily="49" charset="0"/>
              </a:endParaRPr>
            </a:p>
          </p:txBody>
        </p:sp>
      </p:grpSp>
      <p:sp>
        <p:nvSpPr>
          <p:cNvPr id="410" name="Google Shape;410;p59"/>
          <p:cNvSpPr/>
          <p:nvPr/>
        </p:nvSpPr>
        <p:spPr>
          <a:xfrm>
            <a:off x="4410428" y="5226389"/>
            <a:ext cx="8180311" cy="2922201"/>
          </a:xfrm>
          <a:prstGeom prst="roundRect">
            <a:avLst>
              <a:gd name="adj" fmla="val 16667"/>
            </a:avLst>
          </a:prstGeom>
          <a:noFill/>
          <a:ln w="12700" cap="flat" cmpd="sng">
            <a:solidFill>
              <a:srgbClr val="B3C6E7"/>
            </a:solidFill>
            <a:prstDash val="solid"/>
            <a:miter lim="800000"/>
            <a:headEnd type="none" w="sm" len="sm"/>
            <a:tailEnd type="none" w="sm" len="sm"/>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411" name="Google Shape;411;p59"/>
          <p:cNvSpPr/>
          <p:nvPr/>
        </p:nvSpPr>
        <p:spPr>
          <a:xfrm>
            <a:off x="6569758" y="816353"/>
            <a:ext cx="312886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0"/>
          <p:cNvSpPr txBox="1">
            <a:spLocks noGrp="1"/>
          </p:cNvSpPr>
          <p:nvPr>
            <p:ph type="title"/>
          </p:nvPr>
        </p:nvSpPr>
        <p:spPr>
          <a:xfrm>
            <a:off x="-10160" y="243526"/>
            <a:ext cx="16276320" cy="687244"/>
          </a:xfrm>
          <a:prstGeom prst="rect">
            <a:avLst/>
          </a:prstGeom>
          <a:noFill/>
          <a:ln>
            <a:noFill/>
          </a:ln>
        </p:spPr>
        <p:txBody>
          <a:bodyPr spcFirstLastPara="1" vert="horz" wrap="square" lIns="91422" tIns="45689" rIns="91422" bIns="45689" rtlCol="0" anchor="ctr" anchorCtr="0">
            <a:normAutofit/>
          </a:bodyPr>
          <a:lstStyle/>
          <a:p>
            <a:r>
              <a:rPr lang="en" sz="2800"/>
              <a:t>Methods: The __init__ method</a:t>
            </a:r>
            <a:endParaRPr sz="2800"/>
          </a:p>
        </p:txBody>
      </p:sp>
      <p:sp>
        <p:nvSpPr>
          <p:cNvPr id="417" name="Google Shape;417;p60"/>
          <p:cNvSpPr/>
          <p:nvPr/>
        </p:nvSpPr>
        <p:spPr>
          <a:xfrm>
            <a:off x="4658877" y="4932232"/>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grpSp>
        <p:nvGrpSpPr>
          <p:cNvPr id="418" name="Google Shape;418;p60"/>
          <p:cNvGrpSpPr/>
          <p:nvPr/>
        </p:nvGrpSpPr>
        <p:grpSpPr>
          <a:xfrm>
            <a:off x="635396" y="2019301"/>
            <a:ext cx="14985209" cy="4879533"/>
            <a:chOff x="-311942" y="2516685"/>
            <a:chExt cx="14985209" cy="4879534"/>
          </a:xfrm>
        </p:grpSpPr>
        <p:sp>
          <p:nvSpPr>
            <p:cNvPr id="419" name="Google Shape;419;p60"/>
            <p:cNvSpPr/>
            <p:nvPr/>
          </p:nvSpPr>
          <p:spPr>
            <a:xfrm>
              <a:off x="-311942" y="2701636"/>
              <a:ext cx="4405742" cy="4405742"/>
            </a:xfrm>
            <a:prstGeom prst="arc">
              <a:avLst>
                <a:gd name="adj1" fmla="val 15427398"/>
                <a:gd name="adj2" fmla="val 5395857"/>
              </a:avLst>
            </a:prstGeom>
            <a:noFill/>
            <a:ln w="28575" cap="flat" cmpd="sng">
              <a:solidFill>
                <a:srgbClr val="A5A5A5"/>
              </a:solidFill>
              <a:prstDash val="solid"/>
              <a:round/>
              <a:headEnd type="oval" w="lg" len="lg"/>
              <a:tailEnd type="oval" w="lg" len="lg"/>
            </a:ln>
          </p:spPr>
          <p:txBody>
            <a:bodyPr spcFirstLastPara="1" wrap="square" lIns="91422" tIns="45689" rIns="91422" bIns="45689" anchor="ctr" anchorCtr="0">
              <a:noAutofit/>
            </a:bodyPr>
            <a:lstStyle/>
            <a:p>
              <a:pPr algn="ctr">
                <a:buClr>
                  <a:srgbClr val="000000"/>
                </a:buClr>
                <a:buSzPts val="1000"/>
              </a:pPr>
              <a:endParaRPr sz="1778">
                <a:solidFill>
                  <a:srgbClr val="FFFFFF"/>
                </a:solidFill>
                <a:latin typeface="Calibri"/>
                <a:ea typeface="Calibri"/>
                <a:cs typeface="Calibri"/>
                <a:sym typeface="Calibri"/>
              </a:endParaRPr>
            </a:p>
          </p:txBody>
        </p:sp>
        <p:sp>
          <p:nvSpPr>
            <p:cNvPr id="420" name="Google Shape;420;p60"/>
            <p:cNvSpPr txBox="1"/>
            <p:nvPr/>
          </p:nvSpPr>
          <p:spPr>
            <a:xfrm>
              <a:off x="3577112" y="2516685"/>
              <a:ext cx="10533741" cy="87094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3F3F3F"/>
                  </a:solidFill>
                  <a:latin typeface="Open Sans"/>
                  <a:ea typeface="Open Sans"/>
                  <a:cs typeface="Open Sans"/>
                  <a:sym typeface="Open Sans"/>
                </a:rPr>
                <a:t>The </a:t>
              </a:r>
              <a:r>
                <a:rPr lang="en" sz="2200" b="1">
                  <a:solidFill>
                    <a:srgbClr val="3F3F3F"/>
                  </a:solidFill>
                  <a:latin typeface="Open Sans"/>
                  <a:ea typeface="Open Sans"/>
                  <a:cs typeface="Open Sans"/>
                  <a:sym typeface="Open Sans"/>
                </a:rPr>
                <a:t>__init__ </a:t>
              </a:r>
              <a:r>
                <a:rPr lang="en" sz="2200">
                  <a:solidFill>
                    <a:srgbClr val="3F3F3F"/>
                  </a:solidFill>
                  <a:latin typeface="Open Sans"/>
                  <a:ea typeface="Open Sans"/>
                  <a:cs typeface="Open Sans"/>
                  <a:sym typeface="Open Sans"/>
                </a:rPr>
                <a:t>method in Python is like constructors in other programming languages.</a:t>
              </a:r>
              <a:endParaRPr sz="2200">
                <a:solidFill>
                  <a:schemeClr val="dk1"/>
                </a:solidFill>
                <a:latin typeface="Calibri"/>
                <a:ea typeface="Calibri"/>
                <a:cs typeface="Calibri"/>
                <a:sym typeface="Calibri"/>
              </a:endParaRPr>
            </a:p>
          </p:txBody>
        </p:sp>
        <p:sp>
          <p:nvSpPr>
            <p:cNvPr id="421" name="Google Shape;421;p60"/>
            <p:cNvSpPr txBox="1"/>
            <p:nvPr/>
          </p:nvSpPr>
          <p:spPr>
            <a:xfrm>
              <a:off x="4364006" y="3784946"/>
              <a:ext cx="10309261" cy="430825"/>
            </a:xfrm>
            <a:prstGeom prst="rect">
              <a:avLst/>
            </a:prstGeom>
            <a:noFill/>
            <a:ln>
              <a:noFill/>
            </a:ln>
          </p:spPr>
          <p:txBody>
            <a:bodyPr spcFirstLastPara="1" wrap="square" lIns="91422" tIns="45689" rIns="91422" bIns="45689" anchor="t" anchorCtr="0">
              <a:spAutoFit/>
            </a:bodyPr>
            <a:lstStyle/>
            <a:p>
              <a:pPr>
                <a:buClr>
                  <a:srgbClr val="3F3F3F"/>
                </a:buClr>
                <a:buSzPts val="1200"/>
              </a:pPr>
              <a:r>
                <a:rPr lang="en" sz="2200">
                  <a:solidFill>
                    <a:srgbClr val="3F3F3F"/>
                  </a:solidFill>
                  <a:latin typeface="Open Sans"/>
                  <a:ea typeface="Open Sans"/>
                  <a:cs typeface="Open Sans"/>
                  <a:sym typeface="Open Sans"/>
                </a:rPr>
                <a:t>This method runs every time you create an object of the class.</a:t>
              </a:r>
              <a:endParaRPr sz="2200">
                <a:solidFill>
                  <a:schemeClr val="dk1"/>
                </a:solidFill>
                <a:latin typeface="Calibri"/>
                <a:ea typeface="Calibri"/>
                <a:cs typeface="Calibri"/>
                <a:sym typeface="Calibri"/>
              </a:endParaRPr>
            </a:p>
          </p:txBody>
        </p:sp>
        <p:sp>
          <p:nvSpPr>
            <p:cNvPr id="422" name="Google Shape;422;p60"/>
            <p:cNvSpPr txBox="1"/>
            <p:nvPr/>
          </p:nvSpPr>
          <p:spPr>
            <a:xfrm>
              <a:off x="4364006" y="5250605"/>
              <a:ext cx="10309261" cy="87094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3F3F3F"/>
                  </a:solidFill>
                  <a:latin typeface="Open Sans"/>
                  <a:ea typeface="Open Sans"/>
                  <a:cs typeface="Open Sans"/>
                  <a:sym typeface="Open Sans"/>
                </a:rPr>
                <a:t>The </a:t>
              </a:r>
              <a:r>
                <a:rPr lang="en" sz="2200" b="1">
                  <a:solidFill>
                    <a:srgbClr val="3F3F3F"/>
                  </a:solidFill>
                  <a:latin typeface="Open Sans"/>
                  <a:ea typeface="Open Sans"/>
                  <a:cs typeface="Open Sans"/>
                  <a:sym typeface="Open Sans"/>
                </a:rPr>
                <a:t>__init__ </a:t>
              </a:r>
              <a:r>
                <a:rPr lang="en" sz="2200">
                  <a:solidFill>
                    <a:srgbClr val="3F3F3F"/>
                  </a:solidFill>
                  <a:latin typeface="Open Sans"/>
                  <a:ea typeface="Open Sans"/>
                  <a:cs typeface="Open Sans"/>
                  <a:sym typeface="Open Sans"/>
                </a:rPr>
                <a:t>method can take multiple parameters to initialize the object's attributes. It is used only within the class.</a:t>
              </a:r>
              <a:endParaRPr sz="2200">
                <a:solidFill>
                  <a:schemeClr val="dk1"/>
                </a:solidFill>
                <a:latin typeface="Calibri"/>
                <a:ea typeface="Calibri"/>
                <a:cs typeface="Calibri"/>
                <a:sym typeface="Calibri"/>
              </a:endParaRPr>
            </a:p>
          </p:txBody>
        </p:sp>
        <p:sp>
          <p:nvSpPr>
            <p:cNvPr id="423" name="Google Shape;423;p60"/>
            <p:cNvSpPr txBox="1"/>
            <p:nvPr/>
          </p:nvSpPr>
          <p:spPr>
            <a:xfrm>
              <a:off x="3577112" y="6525274"/>
              <a:ext cx="10845469" cy="87094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3F3F3F"/>
                  </a:solidFill>
                  <a:latin typeface="Open Sans"/>
                  <a:ea typeface="Open Sans"/>
                  <a:cs typeface="Open Sans"/>
                  <a:sym typeface="Open Sans"/>
                </a:rPr>
                <a:t>In Python, you can use default arguments instead of always passing values to constructors.</a:t>
              </a:r>
              <a:endParaRPr sz="2200">
                <a:solidFill>
                  <a:schemeClr val="dk1"/>
                </a:solidFill>
                <a:latin typeface="Calibri"/>
                <a:ea typeface="Calibri"/>
                <a:cs typeface="Calibri"/>
                <a:sym typeface="Calibri"/>
              </a:endParaRPr>
            </a:p>
          </p:txBody>
        </p:sp>
      </p:grpSp>
      <p:sp>
        <p:nvSpPr>
          <p:cNvPr id="424" name="Google Shape;424;p60"/>
          <p:cNvSpPr/>
          <p:nvPr/>
        </p:nvSpPr>
        <p:spPr>
          <a:xfrm>
            <a:off x="3748947" y="2345436"/>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425" name="Google Shape;425;p60"/>
          <p:cNvSpPr/>
          <p:nvPr/>
        </p:nvSpPr>
        <p:spPr>
          <a:xfrm>
            <a:off x="3748947" y="6047935"/>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426" name="Google Shape;426;p60"/>
          <p:cNvSpPr/>
          <p:nvPr/>
        </p:nvSpPr>
        <p:spPr>
          <a:xfrm>
            <a:off x="4658877" y="3427199"/>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427" name="Google Shape;427;p60"/>
          <p:cNvSpPr/>
          <p:nvPr/>
        </p:nvSpPr>
        <p:spPr>
          <a:xfrm>
            <a:off x="5288297" y="816324"/>
            <a:ext cx="567869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1"/>
          <p:cNvSpPr txBox="1">
            <a:spLocks noGrp="1"/>
          </p:cNvSpPr>
          <p:nvPr>
            <p:ph type="title"/>
          </p:nvPr>
        </p:nvSpPr>
        <p:spPr>
          <a:xfrm>
            <a:off x="-10160" y="243526"/>
            <a:ext cx="16276320" cy="687244"/>
          </a:xfrm>
          <a:prstGeom prst="rect">
            <a:avLst/>
          </a:prstGeom>
          <a:noFill/>
          <a:ln>
            <a:noFill/>
          </a:ln>
        </p:spPr>
        <p:txBody>
          <a:bodyPr spcFirstLastPara="1" vert="horz" wrap="square" lIns="91422" tIns="45689" rIns="91422" bIns="45689" rtlCol="0" anchor="ctr" anchorCtr="0">
            <a:noAutofit/>
          </a:bodyPr>
          <a:lstStyle/>
          <a:p>
            <a:r>
              <a:rPr lang="en" sz="2800"/>
              <a:t>Methods: </a:t>
            </a:r>
            <a:r>
              <a:rPr lang="en" sz="2800">
                <a:solidFill>
                  <a:srgbClr val="3F3F3F"/>
                </a:solidFill>
              </a:rPr>
              <a:t>Self</a:t>
            </a:r>
            <a:endParaRPr sz="2800"/>
          </a:p>
        </p:txBody>
      </p:sp>
      <p:sp>
        <p:nvSpPr>
          <p:cNvPr id="434" name="Google Shape;434;p61"/>
          <p:cNvSpPr/>
          <p:nvPr/>
        </p:nvSpPr>
        <p:spPr>
          <a:xfrm>
            <a:off x="4658877" y="4932232"/>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grpSp>
        <p:nvGrpSpPr>
          <p:cNvPr id="435" name="Google Shape;435;p61"/>
          <p:cNvGrpSpPr/>
          <p:nvPr/>
        </p:nvGrpSpPr>
        <p:grpSpPr>
          <a:xfrm>
            <a:off x="635396" y="2204251"/>
            <a:ext cx="14985209" cy="4694582"/>
            <a:chOff x="-311942" y="2701636"/>
            <a:chExt cx="14985209" cy="4694583"/>
          </a:xfrm>
        </p:grpSpPr>
        <p:sp>
          <p:nvSpPr>
            <p:cNvPr id="436" name="Google Shape;436;p61"/>
            <p:cNvSpPr/>
            <p:nvPr/>
          </p:nvSpPr>
          <p:spPr>
            <a:xfrm>
              <a:off x="-311942" y="2701636"/>
              <a:ext cx="4405742" cy="4405742"/>
            </a:xfrm>
            <a:prstGeom prst="arc">
              <a:avLst>
                <a:gd name="adj1" fmla="val 15427398"/>
                <a:gd name="adj2" fmla="val 5395857"/>
              </a:avLst>
            </a:prstGeom>
            <a:noFill/>
            <a:ln w="28575" cap="flat" cmpd="sng">
              <a:solidFill>
                <a:srgbClr val="A5A5A5"/>
              </a:solidFill>
              <a:prstDash val="solid"/>
              <a:round/>
              <a:headEnd type="oval" w="lg" len="lg"/>
              <a:tailEnd type="oval" w="lg" len="lg"/>
            </a:ln>
          </p:spPr>
          <p:txBody>
            <a:bodyPr spcFirstLastPara="1" wrap="square" lIns="91422" tIns="45689" rIns="91422" bIns="45689" anchor="ctr" anchorCtr="0">
              <a:noAutofit/>
            </a:bodyPr>
            <a:lstStyle/>
            <a:p>
              <a:pPr algn="ctr">
                <a:buClr>
                  <a:srgbClr val="000000"/>
                </a:buClr>
                <a:buSzPts val="1000"/>
              </a:pPr>
              <a:endParaRPr sz="2200">
                <a:solidFill>
                  <a:srgbClr val="404040"/>
                </a:solidFill>
                <a:latin typeface="Open Sans" panose="020B0606030504020204" pitchFamily="34" charset="0"/>
                <a:ea typeface="Calibri"/>
                <a:cs typeface="Calibri"/>
                <a:sym typeface="Calibri"/>
              </a:endParaRPr>
            </a:p>
          </p:txBody>
        </p:sp>
        <p:sp>
          <p:nvSpPr>
            <p:cNvPr id="437" name="Google Shape;437;p61"/>
            <p:cNvSpPr txBox="1"/>
            <p:nvPr/>
          </p:nvSpPr>
          <p:spPr>
            <a:xfrm>
              <a:off x="4364006" y="3924584"/>
              <a:ext cx="10309261" cy="430825"/>
            </a:xfrm>
            <a:prstGeom prst="rect">
              <a:avLst/>
            </a:prstGeom>
            <a:noFill/>
            <a:ln>
              <a:noFill/>
            </a:ln>
          </p:spPr>
          <p:txBody>
            <a:bodyPr spcFirstLastPara="1" wrap="square" lIns="91422" tIns="45689" rIns="91422" bIns="45689" anchor="t" anchorCtr="0">
              <a:spAutoFit/>
            </a:bodyPr>
            <a:lstStyle/>
            <a:p>
              <a:pPr>
                <a:buClr>
                  <a:srgbClr val="3F3F3F"/>
                </a:buClr>
                <a:buSzPts val="1200"/>
              </a:pPr>
              <a:r>
                <a:rPr lang="en" sz="2200">
                  <a:solidFill>
                    <a:srgbClr val="404040"/>
                  </a:solidFill>
                  <a:latin typeface="Open Sans" panose="020B0606030504020204" pitchFamily="34" charset="0"/>
                  <a:ea typeface="Open Sans"/>
                  <a:cs typeface="Open Sans"/>
                  <a:sym typeface="Open Sans"/>
                </a:rPr>
                <a:t>It binds attributes to given arguments.</a:t>
              </a:r>
              <a:endParaRPr sz="2200">
                <a:solidFill>
                  <a:srgbClr val="404040"/>
                </a:solidFill>
                <a:latin typeface="Open Sans" panose="020B0606030504020204" pitchFamily="34" charset="0"/>
                <a:ea typeface="Calibri"/>
                <a:cs typeface="Calibri"/>
                <a:sym typeface="Calibri"/>
              </a:endParaRPr>
            </a:p>
          </p:txBody>
        </p:sp>
        <p:sp>
          <p:nvSpPr>
            <p:cNvPr id="438" name="Google Shape;438;p61"/>
            <p:cNvSpPr txBox="1"/>
            <p:nvPr/>
          </p:nvSpPr>
          <p:spPr>
            <a:xfrm>
              <a:off x="3577112" y="6525274"/>
              <a:ext cx="10845469" cy="87094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chemeClr val="tx1">
                      <a:lumMod val="75000"/>
                      <a:lumOff val="25000"/>
                    </a:schemeClr>
                  </a:solidFill>
                  <a:latin typeface="Open Sans" panose="020B0606030504020204" pitchFamily="34" charset="0"/>
                  <a:ea typeface="Open Sans"/>
                  <a:cs typeface="Open Sans"/>
                  <a:sym typeface="Open Sans"/>
                </a:rPr>
                <a:t>It is the first parameter in methods that refers to the instance on which the method was called.</a:t>
              </a:r>
              <a:endParaRPr sz="2200">
                <a:solidFill>
                  <a:schemeClr val="tx1">
                    <a:lumMod val="75000"/>
                    <a:lumOff val="25000"/>
                  </a:schemeClr>
                </a:solidFill>
                <a:latin typeface="Open Sans" panose="020B0606030504020204" pitchFamily="34" charset="0"/>
                <a:ea typeface="Calibri"/>
                <a:cs typeface="Calibri"/>
                <a:sym typeface="Calibri"/>
              </a:endParaRPr>
            </a:p>
          </p:txBody>
        </p:sp>
      </p:grpSp>
      <p:sp>
        <p:nvSpPr>
          <p:cNvPr id="439" name="Google Shape;439;p61"/>
          <p:cNvSpPr/>
          <p:nvPr/>
        </p:nvSpPr>
        <p:spPr>
          <a:xfrm>
            <a:off x="3748947" y="2345436"/>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440" name="Google Shape;440;p61"/>
          <p:cNvSpPr/>
          <p:nvPr/>
        </p:nvSpPr>
        <p:spPr>
          <a:xfrm>
            <a:off x="3748947" y="6047935"/>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441" name="Google Shape;441;p61"/>
          <p:cNvSpPr/>
          <p:nvPr/>
        </p:nvSpPr>
        <p:spPr>
          <a:xfrm>
            <a:off x="4658877" y="3427199"/>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442" name="Google Shape;442;p61"/>
          <p:cNvSpPr/>
          <p:nvPr/>
        </p:nvSpPr>
        <p:spPr>
          <a:xfrm>
            <a:off x="6851611" y="816324"/>
            <a:ext cx="255365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443" name="Google Shape;443;p61"/>
          <p:cNvSpPr/>
          <p:nvPr/>
        </p:nvSpPr>
        <p:spPr>
          <a:xfrm>
            <a:off x="4524453" y="2064303"/>
            <a:ext cx="10309260" cy="769442"/>
          </a:xfrm>
          <a:prstGeom prst="rect">
            <a:avLst/>
          </a:prstGeom>
          <a:solidFill>
            <a:srgbClr val="FFFFFF"/>
          </a:solidFill>
          <a:ln>
            <a:noFill/>
          </a:ln>
        </p:spPr>
        <p:txBody>
          <a:bodyPr spcFirstLastPara="1" wrap="square" lIns="91422" tIns="45689" rIns="91422" bIns="45689" anchor="ctr" anchorCtr="0">
            <a:noAutofit/>
          </a:bodyPr>
          <a:lstStyle/>
          <a:p>
            <a:pPr>
              <a:buClr>
                <a:srgbClr val="3F3F3F"/>
              </a:buClr>
              <a:buSzPts val="1200"/>
            </a:pPr>
            <a:r>
              <a:rPr lang="en" sz="2200">
                <a:solidFill>
                  <a:srgbClr val="3F3F3F"/>
                </a:solidFill>
                <a:latin typeface="Open Sans"/>
                <a:ea typeface="Open Sans"/>
                <a:cs typeface="Open Sans"/>
                <a:sym typeface="Open Sans"/>
              </a:rPr>
              <a:t>The </a:t>
            </a:r>
            <a:r>
              <a:rPr lang="en" sz="2200" b="1">
                <a:solidFill>
                  <a:srgbClr val="3F3F3F"/>
                </a:solidFill>
                <a:latin typeface="Open Sans"/>
                <a:ea typeface="Open Sans"/>
                <a:cs typeface="Open Sans"/>
                <a:sym typeface="Open Sans"/>
              </a:rPr>
              <a:t>self</a:t>
            </a:r>
            <a:r>
              <a:rPr lang="en" sz="2200">
                <a:solidFill>
                  <a:srgbClr val="3F3F3F"/>
                </a:solidFill>
                <a:latin typeface="Open Sans"/>
                <a:ea typeface="Open Sans"/>
                <a:cs typeface="Open Sans"/>
                <a:sym typeface="Open Sans"/>
              </a:rPr>
              <a:t> keyword in class method definitions represents the object. It helps access the attributes and methods.</a:t>
            </a:r>
            <a:endParaRPr sz="2200"/>
          </a:p>
        </p:txBody>
      </p:sp>
      <p:sp>
        <p:nvSpPr>
          <p:cNvPr id="444" name="Google Shape;444;p61"/>
          <p:cNvSpPr/>
          <p:nvPr/>
        </p:nvSpPr>
        <p:spPr>
          <a:xfrm>
            <a:off x="5189573" y="4821114"/>
            <a:ext cx="9385262" cy="769442"/>
          </a:xfrm>
          <a:prstGeom prst="rect">
            <a:avLst/>
          </a:prstGeom>
          <a:solidFill>
            <a:srgbClr val="FFFFFF"/>
          </a:solidFill>
          <a:ln>
            <a:noFill/>
          </a:ln>
        </p:spPr>
        <p:txBody>
          <a:bodyPr spcFirstLastPara="1" wrap="square" lIns="91422" tIns="45689" rIns="91422" bIns="45689" anchor="ctr" anchorCtr="0">
            <a:noAutofit/>
          </a:bodyPr>
          <a:lstStyle/>
          <a:p>
            <a:pPr>
              <a:buClr>
                <a:srgbClr val="3F3F3F"/>
              </a:buClr>
              <a:buSzPts val="1200"/>
            </a:pPr>
            <a:r>
              <a:rPr lang="en" sz="2200">
                <a:solidFill>
                  <a:srgbClr val="3F3F3F"/>
                </a:solidFill>
                <a:latin typeface="Open Sans"/>
                <a:ea typeface="Open Sans"/>
                <a:cs typeface="Open Sans"/>
                <a:sym typeface="Open Sans"/>
              </a:rPr>
              <a:t>In the </a:t>
            </a:r>
            <a:r>
              <a:rPr lang="en" sz="2200" b="1">
                <a:solidFill>
                  <a:srgbClr val="3F3F3F"/>
                </a:solidFill>
                <a:latin typeface="Open Sans"/>
                <a:ea typeface="Open Sans"/>
                <a:cs typeface="Open Sans"/>
                <a:sym typeface="Open Sans"/>
              </a:rPr>
              <a:t>__init__ </a:t>
            </a:r>
            <a:r>
              <a:rPr lang="en" sz="2200">
                <a:solidFill>
                  <a:srgbClr val="3F3F3F"/>
                </a:solidFill>
                <a:latin typeface="Open Sans"/>
                <a:ea typeface="Open Sans"/>
                <a:cs typeface="Open Sans"/>
                <a:sym typeface="Open Sans"/>
              </a:rPr>
              <a:t>method, self refers to the object being created or the instance whose method was called. </a:t>
            </a:r>
            <a:endParaRPr sz="2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62"/>
          <p:cNvSpPr txBox="1"/>
          <p:nvPr/>
        </p:nvSpPr>
        <p:spPr>
          <a:xfrm>
            <a:off x="-10160" y="243525"/>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Methods: Example</a:t>
            </a:r>
            <a:endParaRPr sz="2800" b="1">
              <a:solidFill>
                <a:srgbClr val="3F3F3F"/>
              </a:solidFill>
              <a:latin typeface="Open Sans"/>
              <a:ea typeface="Open Sans"/>
              <a:cs typeface="Open Sans"/>
              <a:sym typeface="Open Sans"/>
            </a:endParaRPr>
          </a:p>
        </p:txBody>
      </p:sp>
      <p:sp>
        <p:nvSpPr>
          <p:cNvPr id="450" name="Google Shape;450;p62"/>
          <p:cNvSpPr/>
          <p:nvPr/>
        </p:nvSpPr>
        <p:spPr>
          <a:xfrm>
            <a:off x="2192226" y="1571275"/>
            <a:ext cx="12603300" cy="1164000"/>
          </a:xfrm>
          <a:prstGeom prst="roundRect">
            <a:avLst>
              <a:gd name="adj" fmla="val 11839"/>
            </a:avLst>
          </a:prstGeom>
          <a:noFill/>
          <a:ln>
            <a:noFill/>
          </a:ln>
        </p:spPr>
        <p:txBody>
          <a:bodyPr spcFirstLastPara="1" wrap="square" lIns="91422" tIns="45689" rIns="91422" bIns="45689" anchor="t" anchorCtr="0">
            <a:noAutofit/>
          </a:bodyPr>
          <a:lstStyle/>
          <a:p>
            <a:pPr algn="ctr">
              <a:lnSpc>
                <a:spcPct val="115000"/>
              </a:lnSpc>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The below example showcases the definition of a class with an </a:t>
            </a:r>
            <a:r>
              <a:rPr lang="en" sz="2200" b="1">
                <a:solidFill>
                  <a:srgbClr val="404040"/>
                </a:solidFill>
                <a:latin typeface="Open Sans" panose="020B0606030504020204" pitchFamily="34" charset="0"/>
                <a:ea typeface="Open Sans"/>
                <a:cs typeface="Open Sans"/>
                <a:sym typeface="Open Sans"/>
              </a:rPr>
              <a:t>__init__ </a:t>
            </a:r>
            <a:r>
              <a:rPr lang="en" sz="2200">
                <a:solidFill>
                  <a:srgbClr val="404040"/>
                </a:solidFill>
                <a:latin typeface="Open Sans" panose="020B0606030504020204" pitchFamily="34" charset="0"/>
                <a:ea typeface="Open Sans"/>
                <a:cs typeface="Open Sans"/>
                <a:sym typeface="Open Sans"/>
              </a:rPr>
              <a:t>method that initializes an instance attribute.</a:t>
            </a:r>
            <a:endParaRPr sz="2200">
              <a:solidFill>
                <a:srgbClr val="404040"/>
              </a:solidFill>
              <a:latin typeface="Open Sans" panose="020B0606030504020204" pitchFamily="34" charset="0"/>
              <a:ea typeface="Arial"/>
              <a:cs typeface="Arial"/>
              <a:sym typeface="Arial"/>
            </a:endParaRPr>
          </a:p>
        </p:txBody>
      </p:sp>
      <p:sp>
        <p:nvSpPr>
          <p:cNvPr id="451" name="Google Shape;451;p62"/>
          <p:cNvSpPr/>
          <p:nvPr/>
        </p:nvSpPr>
        <p:spPr>
          <a:xfrm>
            <a:off x="1804610" y="1805573"/>
            <a:ext cx="6144260" cy="2888281"/>
          </a:xfrm>
          <a:prstGeom prst="roundRect">
            <a:avLst>
              <a:gd name="adj" fmla="val 0"/>
            </a:avLst>
          </a:prstGeom>
          <a:noFill/>
          <a:ln>
            <a:noFill/>
          </a:ln>
        </p:spPr>
        <p:txBody>
          <a:bodyPr spcFirstLastPara="1" wrap="square" lIns="91422" tIns="45689" rIns="91422" bIns="45689" anchor="ctr" anchorCtr="0">
            <a:noAutofit/>
          </a:bodyPr>
          <a:lstStyle/>
          <a:p>
            <a:endParaRPr sz="1422">
              <a:solidFill>
                <a:srgbClr val="000000"/>
              </a:solidFill>
              <a:latin typeface="Courier New"/>
              <a:ea typeface="Courier New"/>
              <a:cs typeface="Courier New"/>
              <a:sym typeface="Courier New"/>
            </a:endParaRPr>
          </a:p>
        </p:txBody>
      </p:sp>
      <p:sp>
        <p:nvSpPr>
          <p:cNvPr id="452" name="Google Shape;452;p62"/>
          <p:cNvSpPr txBox="1"/>
          <p:nvPr/>
        </p:nvSpPr>
        <p:spPr>
          <a:xfrm>
            <a:off x="2015894" y="3639062"/>
            <a:ext cx="4114800" cy="1260282"/>
          </a:xfrm>
          <a:prstGeom prst="rect">
            <a:avLst/>
          </a:prstGeom>
          <a:noFill/>
          <a:ln>
            <a:noFill/>
          </a:ln>
        </p:spPr>
        <p:txBody>
          <a:bodyPr spcFirstLastPara="1" wrap="square" lIns="91422" tIns="45689" rIns="91422" bIns="45689" anchor="t" anchorCtr="0">
            <a:spAutoFit/>
          </a:bodyPr>
          <a:lstStyle/>
          <a:p>
            <a:pPr algn="ctr">
              <a:lnSpc>
                <a:spcPct val="115000"/>
              </a:lnSpc>
              <a:buClr>
                <a:srgbClr val="000000"/>
              </a:buClr>
              <a:buSzPts val="1200"/>
            </a:pPr>
            <a:r>
              <a:rPr lang="en" sz="2200" b="1">
                <a:solidFill>
                  <a:srgbClr val="404040"/>
                </a:solidFill>
                <a:latin typeface="Open Sans" panose="020B0606030504020204" pitchFamily="34" charset="0"/>
                <a:ea typeface="Open Sans"/>
                <a:cs typeface="Open Sans"/>
                <a:sym typeface="Open Sans"/>
              </a:rPr>
              <a:t>__init__ </a:t>
            </a:r>
            <a:r>
              <a:rPr lang="en" sz="2200">
                <a:solidFill>
                  <a:srgbClr val="404040"/>
                </a:solidFill>
                <a:latin typeface="Open Sans" panose="020B0606030504020204" pitchFamily="34" charset="0"/>
                <a:ea typeface="Open Sans"/>
                <a:cs typeface="Open Sans"/>
                <a:sym typeface="Open Sans"/>
              </a:rPr>
              <a:t>is a method automatically called when a new object is created.</a:t>
            </a:r>
            <a:endParaRPr sz="2200">
              <a:solidFill>
                <a:srgbClr val="404040"/>
              </a:solidFill>
              <a:latin typeface="Open Sans" panose="020B0606030504020204" pitchFamily="34" charset="0"/>
              <a:ea typeface="Arial"/>
              <a:cs typeface="Arial"/>
              <a:sym typeface="Arial"/>
            </a:endParaRPr>
          </a:p>
        </p:txBody>
      </p:sp>
      <p:sp>
        <p:nvSpPr>
          <p:cNvPr id="453" name="Google Shape;453;p62"/>
          <p:cNvSpPr txBox="1"/>
          <p:nvPr/>
        </p:nvSpPr>
        <p:spPr>
          <a:xfrm>
            <a:off x="5833461" y="6421828"/>
            <a:ext cx="8118759" cy="1260282"/>
          </a:xfrm>
          <a:prstGeom prst="rect">
            <a:avLst/>
          </a:prstGeom>
          <a:noFill/>
          <a:ln>
            <a:noFill/>
          </a:ln>
        </p:spPr>
        <p:txBody>
          <a:bodyPr spcFirstLastPara="1" wrap="square" lIns="91422" tIns="45689" rIns="91422" bIns="45689" anchor="t" anchorCtr="0">
            <a:spAutoFit/>
          </a:bodyPr>
          <a:lstStyle/>
          <a:p>
            <a:pPr marL="338671" indent="-33867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In the init method, </a:t>
            </a:r>
            <a:r>
              <a:rPr lang="en" sz="2200" b="1">
                <a:solidFill>
                  <a:srgbClr val="404040"/>
                </a:solidFill>
                <a:latin typeface="Open Sans" panose="020B0606030504020204" pitchFamily="34" charset="0"/>
                <a:ea typeface="Open Sans"/>
                <a:cs typeface="Open Sans"/>
                <a:sym typeface="Open Sans"/>
              </a:rPr>
              <a:t>self</a:t>
            </a:r>
            <a:r>
              <a:rPr lang="en" sz="2200">
                <a:solidFill>
                  <a:srgbClr val="404040"/>
                </a:solidFill>
                <a:latin typeface="Open Sans" panose="020B0606030504020204" pitchFamily="34" charset="0"/>
                <a:ea typeface="Open Sans"/>
                <a:cs typeface="Open Sans"/>
                <a:sym typeface="Open Sans"/>
              </a:rPr>
              <a:t> refers to the newly created object.</a:t>
            </a:r>
            <a:endParaRPr sz="2200">
              <a:solidFill>
                <a:srgbClr val="404040"/>
              </a:solidFill>
              <a:latin typeface="Open Sans" panose="020B0606030504020204" pitchFamily="34" charset="0"/>
            </a:endParaRPr>
          </a:p>
          <a:p>
            <a:pPr marL="338671" indent="-33867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In other class methods, </a:t>
            </a:r>
            <a:r>
              <a:rPr lang="en" sz="2200" b="1">
                <a:solidFill>
                  <a:srgbClr val="404040"/>
                </a:solidFill>
                <a:latin typeface="Open Sans" panose="020B0606030504020204" pitchFamily="34" charset="0"/>
                <a:ea typeface="Open Sans"/>
                <a:cs typeface="Open Sans"/>
                <a:sym typeface="Open Sans"/>
              </a:rPr>
              <a:t>self</a:t>
            </a:r>
            <a:r>
              <a:rPr lang="en" sz="2200">
                <a:solidFill>
                  <a:srgbClr val="404040"/>
                </a:solidFill>
                <a:latin typeface="Open Sans" panose="020B0606030504020204" pitchFamily="34" charset="0"/>
                <a:ea typeface="Open Sans"/>
                <a:cs typeface="Open Sans"/>
                <a:sym typeface="Open Sans"/>
              </a:rPr>
              <a:t> accesses the attributes and methods of the instance that invoked the method.</a:t>
            </a:r>
            <a:endParaRPr sz="2200">
              <a:solidFill>
                <a:srgbClr val="404040"/>
              </a:solidFill>
              <a:latin typeface="Open Sans" panose="020B0606030504020204" pitchFamily="34" charset="0"/>
              <a:ea typeface="Arial"/>
              <a:cs typeface="Arial"/>
              <a:sym typeface="Arial"/>
            </a:endParaRPr>
          </a:p>
        </p:txBody>
      </p:sp>
      <p:grpSp>
        <p:nvGrpSpPr>
          <p:cNvPr id="454" name="Google Shape;454;p62"/>
          <p:cNvGrpSpPr/>
          <p:nvPr/>
        </p:nvGrpSpPr>
        <p:grpSpPr>
          <a:xfrm>
            <a:off x="6122499" y="2735276"/>
            <a:ext cx="6389801" cy="3312396"/>
            <a:chOff x="3147305" y="2395186"/>
            <a:chExt cx="8553284" cy="3312397"/>
          </a:xfrm>
        </p:grpSpPr>
        <p:grpSp>
          <p:nvGrpSpPr>
            <p:cNvPr id="455" name="Google Shape;455;p62"/>
            <p:cNvGrpSpPr/>
            <p:nvPr/>
          </p:nvGrpSpPr>
          <p:grpSpPr>
            <a:xfrm>
              <a:off x="3147305" y="2395186"/>
              <a:ext cx="8553284" cy="3312397"/>
              <a:chOff x="3223425" y="2776100"/>
              <a:chExt cx="7075847" cy="4369752"/>
            </a:xfrm>
          </p:grpSpPr>
          <p:sp>
            <p:nvSpPr>
              <p:cNvPr id="456" name="Google Shape;456;p62"/>
              <p:cNvSpPr/>
              <p:nvPr/>
            </p:nvSpPr>
            <p:spPr>
              <a:xfrm>
                <a:off x="3241575" y="3033475"/>
                <a:ext cx="7057696" cy="385500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1422">
                  <a:solidFill>
                    <a:srgbClr val="000000"/>
                  </a:solidFill>
                  <a:latin typeface="Arial"/>
                  <a:ea typeface="Arial"/>
                  <a:cs typeface="Arial"/>
                  <a:sym typeface="Arial"/>
                </a:endParaRPr>
              </a:p>
            </p:txBody>
          </p:sp>
          <p:sp>
            <p:nvSpPr>
              <p:cNvPr id="457" name="Google Shape;457;p62"/>
              <p:cNvSpPr/>
              <p:nvPr/>
            </p:nvSpPr>
            <p:spPr>
              <a:xfrm>
                <a:off x="3223425" y="2776100"/>
                <a:ext cx="7075847" cy="555579"/>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1422">
                  <a:solidFill>
                    <a:srgbClr val="000000"/>
                  </a:solidFill>
                  <a:latin typeface="Arial"/>
                  <a:ea typeface="Arial"/>
                  <a:cs typeface="Arial"/>
                  <a:sym typeface="Arial"/>
                </a:endParaRPr>
              </a:p>
            </p:txBody>
          </p:sp>
          <p:sp>
            <p:nvSpPr>
              <p:cNvPr id="458" name="Google Shape;458;p62"/>
              <p:cNvSpPr/>
              <p:nvPr/>
            </p:nvSpPr>
            <p:spPr>
              <a:xfrm>
                <a:off x="3223425" y="6888475"/>
                <a:ext cx="7075847" cy="257377"/>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1422">
                  <a:solidFill>
                    <a:srgbClr val="000000"/>
                  </a:solidFill>
                  <a:latin typeface="Arial"/>
                  <a:ea typeface="Arial"/>
                  <a:cs typeface="Arial"/>
                  <a:sym typeface="Arial"/>
                </a:endParaRPr>
              </a:p>
            </p:txBody>
          </p:sp>
        </p:grpSp>
        <p:sp>
          <p:nvSpPr>
            <p:cNvPr id="459" name="Google Shape;459;p62"/>
            <p:cNvSpPr txBox="1"/>
            <p:nvPr/>
          </p:nvSpPr>
          <p:spPr>
            <a:xfrm>
              <a:off x="3737675" y="3034642"/>
              <a:ext cx="6091674" cy="2164943"/>
            </a:xfrm>
            <a:prstGeom prst="rect">
              <a:avLst/>
            </a:prstGeom>
            <a:noFill/>
            <a:ln>
              <a:noFill/>
            </a:ln>
          </p:spPr>
          <p:txBody>
            <a:bodyPr spcFirstLastPara="1" wrap="square" lIns="91422" tIns="91422" rIns="91422" bIns="91422" anchor="t" anchorCtr="0">
              <a:noAutofit/>
            </a:bodyPr>
            <a:lstStyle/>
            <a:p>
              <a:pPr>
                <a:buClr>
                  <a:srgbClr val="000000"/>
                </a:buClr>
                <a:buSzPts val="1200"/>
              </a:pPr>
              <a:r>
                <a:rPr lang="en" sz="1400">
                  <a:solidFill>
                    <a:srgbClr val="A8D08C"/>
                  </a:solidFill>
                  <a:latin typeface="Courier New"/>
                  <a:ea typeface="Courier New"/>
                  <a:cs typeface="Courier New"/>
                  <a:sym typeface="Courier New"/>
                </a:rPr>
                <a:t>#</a:t>
              </a:r>
              <a:r>
                <a:rPr lang="en" sz="1400">
                  <a:solidFill>
                    <a:schemeClr val="lt1"/>
                  </a:solidFill>
                  <a:latin typeface="Courier New"/>
                  <a:ea typeface="Courier New"/>
                  <a:cs typeface="Courier New"/>
                  <a:sym typeface="Courier New"/>
                </a:rPr>
                <a:t> </a:t>
              </a:r>
              <a:r>
                <a:rPr lang="en" sz="1400">
                  <a:solidFill>
                    <a:srgbClr val="A8D08C"/>
                  </a:solidFill>
                  <a:latin typeface="Courier New"/>
                  <a:ea typeface="Courier New"/>
                  <a:cs typeface="Courier New"/>
                  <a:sym typeface="Courier New"/>
                </a:rPr>
                <a:t>A sample class with init method</a:t>
              </a:r>
              <a:endParaRPr sz="1400">
                <a:solidFill>
                  <a:srgbClr val="A8D08C"/>
                </a:solidFill>
                <a:latin typeface="Courier New"/>
                <a:ea typeface="Courier New"/>
                <a:cs typeface="Courier New"/>
                <a:sym typeface="Courier New"/>
              </a:endParaRPr>
            </a:p>
            <a:p>
              <a:pPr>
                <a:buClr>
                  <a:srgbClr val="000000"/>
                </a:buClr>
                <a:buSzPts val="1200"/>
              </a:pPr>
              <a:r>
                <a:rPr lang="en" sz="1400">
                  <a:solidFill>
                    <a:schemeClr val="lt1"/>
                  </a:solidFill>
                  <a:latin typeface="Courier New"/>
                  <a:ea typeface="Courier New"/>
                  <a:cs typeface="Courier New"/>
                  <a:sym typeface="Courier New"/>
                </a:rPr>
                <a:t>class Person:</a:t>
              </a:r>
              <a:endParaRPr sz="1400">
                <a:solidFill>
                  <a:schemeClr val="lt1"/>
                </a:solidFill>
                <a:latin typeface="Courier New"/>
                <a:ea typeface="Courier New"/>
                <a:cs typeface="Courier New"/>
                <a:sym typeface="Courier New"/>
              </a:endParaRPr>
            </a:p>
            <a:p>
              <a:r>
                <a:rPr lang="en" sz="1400">
                  <a:solidFill>
                    <a:schemeClr val="lt1"/>
                  </a:solidFill>
                  <a:latin typeface="Courier New"/>
                  <a:ea typeface="Courier New"/>
                  <a:cs typeface="Courier New"/>
                  <a:sym typeface="Courier New"/>
                </a:rPr>
                <a:t>     # </a:t>
              </a:r>
              <a:r>
                <a:rPr lang="en" sz="1400">
                  <a:solidFill>
                    <a:srgbClr val="A8D08C"/>
                  </a:solidFill>
                  <a:latin typeface="Courier New"/>
                  <a:ea typeface="Courier New"/>
                  <a:cs typeface="Courier New"/>
                  <a:sym typeface="Courier New"/>
                </a:rPr>
                <a:t>init method or constructor</a:t>
              </a:r>
              <a:endParaRPr sz="1400">
                <a:solidFill>
                  <a:srgbClr val="A8D08C"/>
                </a:solidFill>
                <a:latin typeface="Courier New"/>
                <a:ea typeface="Courier New"/>
                <a:cs typeface="Courier New"/>
                <a:sym typeface="Courier New"/>
              </a:endParaRPr>
            </a:p>
            <a:p>
              <a:r>
                <a:rPr lang="en" sz="1400">
                  <a:solidFill>
                    <a:schemeClr val="lt1"/>
                  </a:solidFill>
                  <a:latin typeface="Courier New"/>
                  <a:ea typeface="Courier New"/>
                  <a:cs typeface="Courier New"/>
                  <a:sym typeface="Courier New"/>
                </a:rPr>
                <a:t>     def __init__(self, name):</a:t>
              </a:r>
              <a:endParaRPr sz="1400">
                <a:solidFill>
                  <a:schemeClr val="lt1"/>
                </a:solidFill>
                <a:latin typeface="Courier New"/>
                <a:ea typeface="Courier New"/>
                <a:cs typeface="Courier New"/>
                <a:sym typeface="Courier New"/>
              </a:endParaRPr>
            </a:p>
            <a:p>
              <a:r>
                <a:rPr lang="en" sz="1400">
                  <a:solidFill>
                    <a:schemeClr val="lt1"/>
                  </a:solidFill>
                  <a:latin typeface="Courier New"/>
                  <a:ea typeface="Courier New"/>
                  <a:cs typeface="Courier New"/>
                  <a:sym typeface="Courier New"/>
                </a:rPr>
                <a:t>          self.name = name</a:t>
              </a:r>
              <a:endParaRPr sz="1400">
                <a:solidFill>
                  <a:schemeClr val="lt1"/>
                </a:solidFill>
                <a:latin typeface="Courier New"/>
                <a:ea typeface="Courier New"/>
                <a:cs typeface="Courier New"/>
                <a:sym typeface="Courier New"/>
              </a:endParaRPr>
            </a:p>
            <a:p>
              <a:pPr>
                <a:buClr>
                  <a:schemeClr val="dk1"/>
                </a:buClr>
                <a:buSzPts val="600"/>
              </a:pPr>
              <a:r>
                <a:rPr lang="en" sz="1400">
                  <a:solidFill>
                    <a:schemeClr val="lt1"/>
                  </a:solidFill>
                  <a:latin typeface="Courier New"/>
                  <a:ea typeface="Courier New"/>
                  <a:cs typeface="Courier New"/>
                  <a:sym typeface="Courier New"/>
                </a:rPr>
                <a:t>	])</a:t>
              </a:r>
              <a:endParaRPr sz="1400">
                <a:solidFill>
                  <a:schemeClr val="lt1"/>
                </a:solidFill>
                <a:latin typeface="Courier New"/>
                <a:ea typeface="Courier New"/>
                <a:cs typeface="Courier New"/>
                <a:sym typeface="Courier New"/>
              </a:endParaRPr>
            </a:p>
            <a:p>
              <a:pPr>
                <a:buClr>
                  <a:schemeClr val="dk1"/>
                </a:buClr>
                <a:buSzPts val="600"/>
              </a:pPr>
              <a:r>
                <a:rPr lang="en" sz="1400">
                  <a:solidFill>
                    <a:schemeClr val="lt1"/>
                  </a:solidFill>
                  <a:latin typeface="Courier New"/>
                  <a:ea typeface="Courier New"/>
                  <a:cs typeface="Courier New"/>
                  <a:sym typeface="Courier New"/>
                </a:rPr>
                <a:t>	 </a:t>
              </a:r>
              <a:endParaRPr sz="1400">
                <a:solidFill>
                  <a:schemeClr val="lt1"/>
                </a:solidFill>
                <a:latin typeface="Courier New"/>
                <a:ea typeface="Courier New"/>
                <a:cs typeface="Courier New"/>
                <a:sym typeface="Courier New"/>
              </a:endParaRPr>
            </a:p>
          </p:txBody>
        </p:sp>
      </p:grpSp>
      <p:sp>
        <p:nvSpPr>
          <p:cNvPr id="460" name="Google Shape;460;p62"/>
          <p:cNvSpPr/>
          <p:nvPr/>
        </p:nvSpPr>
        <p:spPr>
          <a:xfrm>
            <a:off x="2039619" y="3339512"/>
            <a:ext cx="4001406" cy="1825918"/>
          </a:xfrm>
          <a:prstGeom prst="roundRect">
            <a:avLst>
              <a:gd name="adj" fmla="val 16667"/>
            </a:avLst>
          </a:prstGeom>
          <a:noFill/>
          <a:ln w="12700" cap="flat" cmpd="sng">
            <a:solidFill>
              <a:srgbClr val="B3C6E7"/>
            </a:solidFill>
            <a:prstDash val="solid"/>
            <a:miter lim="800000"/>
            <a:headEnd type="none" w="sm" len="sm"/>
            <a:tailEnd type="none" w="sm" len="sm"/>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461" name="Google Shape;461;p62"/>
          <p:cNvSpPr/>
          <p:nvPr/>
        </p:nvSpPr>
        <p:spPr>
          <a:xfrm>
            <a:off x="5806794" y="6355403"/>
            <a:ext cx="8118757" cy="1649643"/>
          </a:xfrm>
          <a:prstGeom prst="roundRect">
            <a:avLst>
              <a:gd name="adj" fmla="val 16667"/>
            </a:avLst>
          </a:prstGeom>
          <a:noFill/>
          <a:ln w="12700" cap="flat" cmpd="sng">
            <a:solidFill>
              <a:srgbClr val="B3C6E7"/>
            </a:solidFill>
            <a:prstDash val="solid"/>
            <a:miter lim="800000"/>
            <a:headEnd type="none" w="sm" len="sm"/>
            <a:tailEnd type="none" w="sm" len="sm"/>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462" name="Google Shape;462;p62"/>
          <p:cNvSpPr/>
          <p:nvPr/>
        </p:nvSpPr>
        <p:spPr>
          <a:xfrm>
            <a:off x="6413314" y="816353"/>
            <a:ext cx="344175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3"/>
          <p:cNvSpPr txBox="1">
            <a:spLocks noGrp="1"/>
          </p:cNvSpPr>
          <p:nvPr>
            <p:ph type="body" idx="2"/>
          </p:nvPr>
        </p:nvSpPr>
        <p:spPr>
          <a:xfrm>
            <a:off x="1291858" y="1512834"/>
            <a:ext cx="13696999" cy="903776"/>
          </a:xfrm>
          <a:prstGeom prst="rect">
            <a:avLst/>
          </a:prstGeom>
          <a:noFill/>
          <a:ln>
            <a:noFill/>
          </a:ln>
        </p:spPr>
        <p:txBody>
          <a:bodyPr spcFirstLastPara="1" vert="horz" wrap="square" lIns="91422" tIns="0" rIns="91422" bIns="0" rtlCol="0" anchor="t" anchorCtr="0">
            <a:normAutofit/>
          </a:bodyPr>
          <a:lstStyle/>
          <a:p>
            <a:pPr marL="0" indent="0"/>
            <a:r>
              <a:rPr lang="en" sz="2200"/>
              <a:t>Instantiating objects means creating instances of a class. To instantiate a class, call the class like a function, passing arguments as defined in the __init__ method.</a:t>
            </a:r>
            <a:endParaRPr sz="2200"/>
          </a:p>
        </p:txBody>
      </p:sp>
      <p:sp>
        <p:nvSpPr>
          <p:cNvPr id="468" name="Google Shape;468;p63"/>
          <p:cNvSpPr txBox="1">
            <a:spLocks noGrp="1"/>
          </p:cNvSpPr>
          <p:nvPr>
            <p:ph type="title"/>
          </p:nvPr>
        </p:nvSpPr>
        <p:spPr>
          <a:xfrm>
            <a:off x="-10160" y="243526"/>
            <a:ext cx="16276320" cy="687244"/>
          </a:xfrm>
          <a:prstGeom prst="rect">
            <a:avLst/>
          </a:prstGeom>
          <a:noFill/>
          <a:ln>
            <a:noFill/>
          </a:ln>
        </p:spPr>
        <p:txBody>
          <a:bodyPr spcFirstLastPara="1" vert="horz" wrap="square" lIns="91422" tIns="45689" rIns="91422" bIns="45689" rtlCol="0" anchor="ctr" anchorCtr="0">
            <a:normAutofit/>
          </a:bodyPr>
          <a:lstStyle/>
          <a:p>
            <a:r>
              <a:rPr lang="en" sz="2800"/>
              <a:t>Instantiating Objects</a:t>
            </a:r>
            <a:endParaRPr sz="2800"/>
          </a:p>
        </p:txBody>
      </p:sp>
      <p:grpSp>
        <p:nvGrpSpPr>
          <p:cNvPr id="469" name="Google Shape;469;p63"/>
          <p:cNvGrpSpPr/>
          <p:nvPr/>
        </p:nvGrpSpPr>
        <p:grpSpPr>
          <a:xfrm>
            <a:off x="3772335" y="3157122"/>
            <a:ext cx="8711333" cy="4756611"/>
            <a:chOff x="3022600" y="2781301"/>
            <a:chExt cx="8711333" cy="4756611"/>
          </a:xfrm>
        </p:grpSpPr>
        <p:grpSp>
          <p:nvGrpSpPr>
            <p:cNvPr id="470" name="Google Shape;470;p63"/>
            <p:cNvGrpSpPr/>
            <p:nvPr/>
          </p:nvGrpSpPr>
          <p:grpSpPr>
            <a:xfrm>
              <a:off x="3022600" y="2781301"/>
              <a:ext cx="8043790" cy="2438399"/>
              <a:chOff x="3100460" y="2456070"/>
              <a:chExt cx="10055080" cy="5210518"/>
            </a:xfrm>
          </p:grpSpPr>
          <p:sp>
            <p:nvSpPr>
              <p:cNvPr id="471" name="Google Shape;471;p63"/>
              <p:cNvSpPr/>
              <p:nvPr/>
            </p:nvSpPr>
            <p:spPr>
              <a:xfrm>
                <a:off x="3387215" y="3285088"/>
                <a:ext cx="9768325" cy="4381500"/>
              </a:xfrm>
              <a:prstGeom prst="roundRect">
                <a:avLst>
                  <a:gd name="adj" fmla="val 5363"/>
                </a:avLst>
              </a:prstGeom>
              <a:noFill/>
              <a:ln w="25400" cap="flat" cmpd="sng">
                <a:solidFill>
                  <a:srgbClr val="9CC2E5"/>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472" name="Google Shape;472;p63"/>
              <p:cNvSpPr/>
              <p:nvPr/>
            </p:nvSpPr>
            <p:spPr>
              <a:xfrm>
                <a:off x="3100460" y="2456070"/>
                <a:ext cx="8411962" cy="1106282"/>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buClr>
                    <a:schemeClr val="dk1"/>
                  </a:buClr>
                  <a:buSzPts val="1200"/>
                </a:pPr>
                <a:endParaRPr sz="2133">
                  <a:solidFill>
                    <a:schemeClr val="lt1"/>
                  </a:solidFill>
                  <a:latin typeface="Open Sans"/>
                  <a:ea typeface="Open Sans"/>
                  <a:cs typeface="Open Sans"/>
                  <a:sym typeface="Open Sans"/>
                </a:endParaRPr>
              </a:p>
              <a:p>
                <a:pPr>
                  <a:buClr>
                    <a:schemeClr val="lt1"/>
                  </a:buClr>
                  <a:buSzPts val="1200"/>
                </a:pPr>
                <a:r>
                  <a:rPr lang="en" sz="2200">
                    <a:solidFill>
                      <a:schemeClr val="lt1"/>
                    </a:solidFill>
                    <a:ea typeface="Open Sans"/>
                    <a:cs typeface="Open Sans"/>
                    <a:sym typeface="Open Sans"/>
                  </a:rPr>
                  <a:t>Example: Create an object for student class</a:t>
                </a:r>
                <a:endParaRPr sz="2200">
                  <a:solidFill>
                    <a:schemeClr val="dk1"/>
                  </a:solidFill>
                  <a:ea typeface="Calibri"/>
                  <a:cs typeface="Calibri"/>
                  <a:sym typeface="Calibri"/>
                </a:endParaRPr>
              </a:p>
              <a:p>
                <a:pPr>
                  <a:buClr>
                    <a:schemeClr val="dk1"/>
                  </a:buClr>
                  <a:buSzPts val="1200"/>
                </a:pPr>
                <a:endParaRPr sz="2133">
                  <a:solidFill>
                    <a:schemeClr val="lt1"/>
                  </a:solidFill>
                  <a:latin typeface="Open Sans"/>
                  <a:ea typeface="Open Sans"/>
                  <a:cs typeface="Open Sans"/>
                  <a:sym typeface="Open Sans"/>
                </a:endParaRPr>
              </a:p>
            </p:txBody>
          </p:sp>
        </p:grpSp>
        <p:pic>
          <p:nvPicPr>
            <p:cNvPr id="473" name="Google Shape;473;p63"/>
            <p:cNvPicPr preferRelativeResize="0"/>
            <p:nvPr/>
          </p:nvPicPr>
          <p:blipFill rotWithShape="1">
            <a:blip r:embed="rId3">
              <a:alphaModFix/>
            </a:blip>
            <a:srcRect/>
            <a:stretch/>
          </p:blipFill>
          <p:spPr>
            <a:xfrm>
              <a:off x="4351515" y="3825352"/>
              <a:ext cx="6434666" cy="693196"/>
            </a:xfrm>
            <a:prstGeom prst="rect">
              <a:avLst/>
            </a:prstGeom>
            <a:noFill/>
            <a:ln>
              <a:noFill/>
            </a:ln>
          </p:spPr>
        </p:pic>
        <p:sp>
          <p:nvSpPr>
            <p:cNvPr id="474" name="Google Shape;474;p63"/>
            <p:cNvSpPr txBox="1"/>
            <p:nvPr/>
          </p:nvSpPr>
          <p:spPr>
            <a:xfrm>
              <a:off x="4366346" y="6277630"/>
              <a:ext cx="7367587" cy="1260282"/>
            </a:xfrm>
            <a:prstGeom prst="rect">
              <a:avLst/>
            </a:prstGeom>
            <a:noFill/>
            <a:ln>
              <a:noFill/>
            </a:ln>
          </p:spPr>
          <p:txBody>
            <a:bodyPr spcFirstLastPara="1" wrap="square" lIns="91422" tIns="45689" rIns="91422" bIns="45689" anchor="t" anchorCtr="0">
              <a:spAutoFit/>
            </a:bodyPr>
            <a:lstStyle/>
            <a:p>
              <a:pPr marL="338671" indent="-33867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Here </a:t>
              </a:r>
              <a:r>
                <a:rPr lang="en" sz="2200" b="1">
                  <a:solidFill>
                    <a:srgbClr val="404040"/>
                  </a:solidFill>
                  <a:latin typeface="Open Sans" panose="020B0606030504020204" pitchFamily="34" charset="0"/>
                  <a:ea typeface="Open Sans"/>
                  <a:cs typeface="Open Sans"/>
                  <a:sym typeface="Open Sans"/>
                </a:rPr>
                <a:t>st1</a:t>
              </a:r>
              <a:r>
                <a:rPr lang="en" sz="2200">
                  <a:solidFill>
                    <a:srgbClr val="404040"/>
                  </a:solidFill>
                  <a:latin typeface="Open Sans" panose="020B0606030504020204" pitchFamily="34" charset="0"/>
                  <a:ea typeface="Open Sans"/>
                  <a:cs typeface="Open Sans"/>
                  <a:sym typeface="Open Sans"/>
                </a:rPr>
                <a:t> is an object of the </a:t>
              </a:r>
              <a:r>
                <a:rPr lang="en" sz="2200" b="1">
                  <a:solidFill>
                    <a:srgbClr val="404040"/>
                  </a:solidFill>
                  <a:latin typeface="Open Sans" panose="020B0606030504020204" pitchFamily="34" charset="0"/>
                  <a:ea typeface="Open Sans"/>
                  <a:cs typeface="Open Sans"/>
                  <a:sym typeface="Open Sans"/>
                </a:rPr>
                <a:t>class student</a:t>
              </a:r>
              <a:r>
                <a:rPr lang="en" sz="2200">
                  <a:solidFill>
                    <a:srgbClr val="404040"/>
                  </a:solidFill>
                  <a:latin typeface="Open Sans" panose="020B0606030504020204" pitchFamily="34" charset="0"/>
                  <a:ea typeface="Open Sans"/>
                  <a:cs typeface="Open Sans"/>
                  <a:sym typeface="Open Sans"/>
                </a:rPr>
                <a:t>.</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 values passed to the class are the arguments defined in the </a:t>
              </a:r>
              <a:r>
                <a:rPr lang="en" sz="2200" b="1">
                  <a:solidFill>
                    <a:srgbClr val="404040"/>
                  </a:solidFill>
                  <a:latin typeface="Open Sans" panose="020B0606030504020204" pitchFamily="34" charset="0"/>
                  <a:ea typeface="Open Sans"/>
                  <a:cs typeface="Open Sans"/>
                  <a:sym typeface="Open Sans"/>
                </a:rPr>
                <a:t>__init__ </a:t>
              </a:r>
              <a:r>
                <a:rPr lang="en" sz="2200">
                  <a:solidFill>
                    <a:srgbClr val="404040"/>
                  </a:solidFill>
                  <a:latin typeface="Open Sans" panose="020B0606030504020204" pitchFamily="34" charset="0"/>
                  <a:ea typeface="Open Sans"/>
                  <a:cs typeface="Open Sans"/>
                  <a:sym typeface="Open Sans"/>
                </a:rPr>
                <a:t>method.</a:t>
              </a:r>
              <a:endParaRPr sz="2200">
                <a:solidFill>
                  <a:srgbClr val="404040"/>
                </a:solidFill>
                <a:latin typeface="Open Sans" panose="020B0606030504020204" pitchFamily="34" charset="0"/>
                <a:ea typeface="Calibri"/>
                <a:cs typeface="Calibri"/>
                <a:sym typeface="Calibri"/>
              </a:endParaRPr>
            </a:p>
          </p:txBody>
        </p:sp>
        <p:cxnSp>
          <p:nvCxnSpPr>
            <p:cNvPr id="475" name="Google Shape;475;p63"/>
            <p:cNvCxnSpPr/>
            <p:nvPr/>
          </p:nvCxnSpPr>
          <p:spPr>
            <a:xfrm>
              <a:off x="4703690" y="4385198"/>
              <a:ext cx="0" cy="1849242"/>
            </a:xfrm>
            <a:prstGeom prst="straightConnector1">
              <a:avLst/>
            </a:prstGeom>
            <a:noFill/>
            <a:ln w="9525" cap="flat" cmpd="sng">
              <a:solidFill>
                <a:srgbClr val="5597D3"/>
              </a:solidFill>
              <a:prstDash val="solid"/>
              <a:round/>
              <a:headEnd type="none" w="sm" len="sm"/>
              <a:tailEnd type="triangle" w="med" len="med"/>
            </a:ln>
          </p:spPr>
        </p:cxnSp>
      </p:grpSp>
      <p:sp>
        <p:nvSpPr>
          <p:cNvPr id="476" name="Google Shape;476;p63"/>
          <p:cNvSpPr/>
          <p:nvPr/>
        </p:nvSpPr>
        <p:spPr>
          <a:xfrm>
            <a:off x="5803901" y="816324"/>
            <a:ext cx="46653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4"/>
          <p:cNvSpPr txBox="1">
            <a:spLocks noGrp="1"/>
          </p:cNvSpPr>
          <p:nvPr>
            <p:ph type="title"/>
          </p:nvPr>
        </p:nvSpPr>
        <p:spPr>
          <a:xfrm>
            <a:off x="-10160" y="243526"/>
            <a:ext cx="16276320" cy="687244"/>
          </a:xfrm>
          <a:prstGeom prst="rect">
            <a:avLst/>
          </a:prstGeom>
          <a:noFill/>
          <a:ln>
            <a:noFill/>
          </a:ln>
        </p:spPr>
        <p:txBody>
          <a:bodyPr spcFirstLastPara="1" vert="horz" wrap="square" lIns="91422" tIns="45689" rIns="91422" bIns="45689" rtlCol="0" anchor="ctr" anchorCtr="0">
            <a:noAutofit/>
          </a:bodyPr>
          <a:lstStyle/>
          <a:p>
            <a:r>
              <a:rPr lang="en" sz="2800">
                <a:solidFill>
                  <a:srgbClr val="3F3F3F"/>
                </a:solidFill>
              </a:rPr>
              <a:t>Deleting Instances</a:t>
            </a:r>
            <a:endParaRPr sz="2800"/>
          </a:p>
        </p:txBody>
      </p:sp>
      <p:sp>
        <p:nvSpPr>
          <p:cNvPr id="482" name="Google Shape;482;p64"/>
          <p:cNvSpPr/>
          <p:nvPr/>
        </p:nvSpPr>
        <p:spPr>
          <a:xfrm>
            <a:off x="4658877" y="4932232"/>
            <a:ext cx="457200" cy="457200"/>
          </a:xfrm>
          <a:prstGeom prst="ellipse">
            <a:avLst/>
          </a:prstGeom>
          <a:solidFill>
            <a:srgbClr val="17BFAB"/>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rgbClr val="3F3F3F"/>
              </a:solidFill>
              <a:latin typeface="Arial"/>
              <a:ea typeface="Arial"/>
              <a:cs typeface="Arial"/>
              <a:sym typeface="Arial"/>
            </a:endParaRPr>
          </a:p>
        </p:txBody>
      </p:sp>
      <p:grpSp>
        <p:nvGrpSpPr>
          <p:cNvPr id="483" name="Google Shape;483;p64"/>
          <p:cNvGrpSpPr/>
          <p:nvPr/>
        </p:nvGrpSpPr>
        <p:grpSpPr>
          <a:xfrm>
            <a:off x="635396" y="2204251"/>
            <a:ext cx="14985209" cy="4694582"/>
            <a:chOff x="-311942" y="2701636"/>
            <a:chExt cx="14985209" cy="4694583"/>
          </a:xfrm>
        </p:grpSpPr>
        <p:sp>
          <p:nvSpPr>
            <p:cNvPr id="484" name="Google Shape;484;p64"/>
            <p:cNvSpPr/>
            <p:nvPr/>
          </p:nvSpPr>
          <p:spPr>
            <a:xfrm>
              <a:off x="-311942" y="2701636"/>
              <a:ext cx="4405742" cy="4405742"/>
            </a:xfrm>
            <a:prstGeom prst="arc">
              <a:avLst>
                <a:gd name="adj1" fmla="val 15427398"/>
                <a:gd name="adj2" fmla="val 5395857"/>
              </a:avLst>
            </a:prstGeom>
            <a:noFill/>
            <a:ln w="28575" cap="flat" cmpd="sng">
              <a:solidFill>
                <a:srgbClr val="A5A5A5"/>
              </a:solidFill>
              <a:prstDash val="solid"/>
              <a:round/>
              <a:headEnd type="oval" w="lg" len="lg"/>
              <a:tailEnd type="oval" w="lg" len="lg"/>
            </a:ln>
          </p:spPr>
          <p:txBody>
            <a:bodyPr spcFirstLastPara="1" wrap="square" lIns="91422" tIns="45689" rIns="91422" bIns="45689" anchor="ctr" anchorCtr="0">
              <a:noAutofit/>
            </a:bodyPr>
            <a:lstStyle/>
            <a:p>
              <a:pPr algn="ctr">
                <a:buClr>
                  <a:srgbClr val="000000"/>
                </a:buClr>
                <a:buSzPts val="1000"/>
              </a:pPr>
              <a:endParaRPr sz="1778">
                <a:solidFill>
                  <a:srgbClr val="3F3F3F"/>
                </a:solidFill>
                <a:latin typeface="Calibri"/>
                <a:ea typeface="Calibri"/>
                <a:cs typeface="Calibri"/>
                <a:sym typeface="Calibri"/>
              </a:endParaRPr>
            </a:p>
          </p:txBody>
        </p:sp>
        <p:sp>
          <p:nvSpPr>
            <p:cNvPr id="485" name="Google Shape;485;p64"/>
            <p:cNvSpPr txBox="1"/>
            <p:nvPr/>
          </p:nvSpPr>
          <p:spPr>
            <a:xfrm>
              <a:off x="3421471" y="2832365"/>
              <a:ext cx="10533741" cy="481608"/>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In Python, you do not need to explicitly delete an object after use.</a:t>
              </a:r>
              <a:endParaRPr sz="2200">
                <a:solidFill>
                  <a:srgbClr val="404040"/>
                </a:solidFill>
                <a:latin typeface="Open Sans" panose="020B0606030504020204" pitchFamily="34" charset="0"/>
                <a:ea typeface="Calibri"/>
                <a:cs typeface="Calibri"/>
                <a:sym typeface="Calibri"/>
              </a:endParaRPr>
            </a:p>
          </p:txBody>
        </p:sp>
        <p:sp>
          <p:nvSpPr>
            <p:cNvPr id="486" name="Google Shape;486;p64"/>
            <p:cNvSpPr txBox="1"/>
            <p:nvPr/>
          </p:nvSpPr>
          <p:spPr>
            <a:xfrm>
              <a:off x="4364006" y="3880196"/>
              <a:ext cx="10309261" cy="870945"/>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Python automatically releases memory when all references to an object are no longer needed.</a:t>
              </a:r>
              <a:endParaRPr sz="2200">
                <a:solidFill>
                  <a:srgbClr val="404040"/>
                </a:solidFill>
                <a:latin typeface="Open Sans" panose="020B0606030504020204" pitchFamily="34" charset="0"/>
                <a:ea typeface="Calibri"/>
                <a:cs typeface="Calibri"/>
                <a:sym typeface="Calibri"/>
              </a:endParaRPr>
            </a:p>
          </p:txBody>
        </p:sp>
        <p:sp>
          <p:nvSpPr>
            <p:cNvPr id="487" name="Google Shape;487;p64"/>
            <p:cNvSpPr txBox="1"/>
            <p:nvPr/>
          </p:nvSpPr>
          <p:spPr>
            <a:xfrm>
              <a:off x="4364005" y="5426623"/>
              <a:ext cx="10309261" cy="481608"/>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Python uses automatic garbage collection.</a:t>
              </a:r>
              <a:endParaRPr sz="2200">
                <a:solidFill>
                  <a:srgbClr val="404040"/>
                </a:solidFill>
                <a:latin typeface="Open Sans" panose="020B0606030504020204" pitchFamily="34" charset="0"/>
                <a:ea typeface="Calibri"/>
                <a:cs typeface="Calibri"/>
                <a:sym typeface="Calibri"/>
              </a:endParaRPr>
            </a:p>
          </p:txBody>
        </p:sp>
        <p:sp>
          <p:nvSpPr>
            <p:cNvPr id="488" name="Google Shape;488;p64"/>
            <p:cNvSpPr txBox="1"/>
            <p:nvPr/>
          </p:nvSpPr>
          <p:spPr>
            <a:xfrm>
              <a:off x="3577112" y="6525274"/>
              <a:ext cx="10845469" cy="870945"/>
            </a:xfrm>
            <a:prstGeom prst="rect">
              <a:avLst/>
            </a:prstGeom>
            <a:noFill/>
            <a:ln>
              <a:noFill/>
            </a:ln>
          </p:spPr>
          <p:txBody>
            <a:bodyPr spcFirstLastPara="1" wrap="square" lIns="91422" tIns="45689" rIns="91422" bIns="45689" anchor="t" anchorCtr="0">
              <a:spAutoFit/>
            </a:bodyPr>
            <a:lstStyle/>
            <a:p>
              <a:pPr>
                <a:lnSpc>
                  <a:spcPct val="115000"/>
                </a:lnSpc>
                <a:buClr>
                  <a:srgbClr val="404040"/>
                </a:buClr>
                <a:buSzPts val="1200"/>
              </a:pPr>
              <a:r>
                <a:rPr lang="en" sz="2200">
                  <a:solidFill>
                    <a:srgbClr val="404040"/>
                  </a:solidFill>
                  <a:latin typeface="Open Sans" panose="020B0606030504020204" pitchFamily="34" charset="0"/>
                  <a:ea typeface="Open Sans"/>
                  <a:cs typeface="Open Sans"/>
                  <a:sym typeface="Open Sans"/>
                </a:rPr>
                <a:t>Unlike other programming languages (e.g., C++), destructors are not needed in Python classes.</a:t>
              </a:r>
              <a:endParaRPr sz="2200">
                <a:solidFill>
                  <a:srgbClr val="404040"/>
                </a:solidFill>
                <a:latin typeface="Open Sans" panose="020B0606030504020204" pitchFamily="34" charset="0"/>
                <a:ea typeface="Open Sans"/>
                <a:cs typeface="Open Sans"/>
                <a:sym typeface="Open Sans"/>
              </a:endParaRPr>
            </a:p>
          </p:txBody>
        </p:sp>
      </p:grpSp>
      <p:sp>
        <p:nvSpPr>
          <p:cNvPr id="489" name="Google Shape;489;p64"/>
          <p:cNvSpPr/>
          <p:nvPr/>
        </p:nvSpPr>
        <p:spPr>
          <a:xfrm>
            <a:off x="3748947" y="2345436"/>
            <a:ext cx="457200" cy="457200"/>
          </a:xfrm>
          <a:prstGeom prst="ellipse">
            <a:avLst/>
          </a:prstGeom>
          <a:solidFill>
            <a:srgbClr val="FF7575"/>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rgbClr val="3F3F3F"/>
              </a:solidFill>
              <a:latin typeface="Arial"/>
              <a:ea typeface="Arial"/>
              <a:cs typeface="Arial"/>
              <a:sym typeface="Arial"/>
            </a:endParaRPr>
          </a:p>
        </p:txBody>
      </p:sp>
      <p:sp>
        <p:nvSpPr>
          <p:cNvPr id="490" name="Google Shape;490;p64"/>
          <p:cNvSpPr/>
          <p:nvPr/>
        </p:nvSpPr>
        <p:spPr>
          <a:xfrm>
            <a:off x="3748947" y="6047935"/>
            <a:ext cx="457200" cy="457200"/>
          </a:xfrm>
          <a:prstGeom prst="ellipse">
            <a:avLst/>
          </a:prstGeom>
          <a:solidFill>
            <a:schemeClr val="accent1"/>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rgbClr val="3F3F3F"/>
              </a:solidFill>
              <a:latin typeface="Arial"/>
              <a:ea typeface="Arial"/>
              <a:cs typeface="Arial"/>
              <a:sym typeface="Arial"/>
            </a:endParaRPr>
          </a:p>
        </p:txBody>
      </p:sp>
      <p:sp>
        <p:nvSpPr>
          <p:cNvPr id="491" name="Google Shape;491;p64"/>
          <p:cNvSpPr/>
          <p:nvPr/>
        </p:nvSpPr>
        <p:spPr>
          <a:xfrm>
            <a:off x="4658877" y="3427199"/>
            <a:ext cx="457200" cy="457200"/>
          </a:xfrm>
          <a:prstGeom prst="ellipse">
            <a:avLst/>
          </a:prstGeom>
          <a:solidFill>
            <a:schemeClr val="accent4"/>
          </a:solidFill>
          <a:ln w="381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rgbClr val="3F3F3F"/>
              </a:solidFill>
              <a:latin typeface="Arial"/>
              <a:ea typeface="Arial"/>
              <a:cs typeface="Arial"/>
              <a:sym typeface="Arial"/>
            </a:endParaRPr>
          </a:p>
        </p:txBody>
      </p:sp>
      <p:sp>
        <p:nvSpPr>
          <p:cNvPr id="492" name="Google Shape;492;p64"/>
          <p:cNvSpPr/>
          <p:nvPr/>
        </p:nvSpPr>
        <p:spPr>
          <a:xfrm>
            <a:off x="6083300" y="816324"/>
            <a:ext cx="409582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5"/>
          <p:cNvSpPr txBox="1"/>
          <p:nvPr/>
        </p:nvSpPr>
        <p:spPr>
          <a:xfrm>
            <a:off x="-10160" y="243525"/>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Attributes</a:t>
            </a:r>
            <a:endParaRPr sz="2800" b="1">
              <a:solidFill>
                <a:srgbClr val="3F3F3F"/>
              </a:solidFill>
              <a:latin typeface="Open Sans"/>
              <a:ea typeface="Open Sans"/>
              <a:cs typeface="Open Sans"/>
              <a:sym typeface="Open Sans"/>
            </a:endParaRPr>
          </a:p>
        </p:txBody>
      </p:sp>
      <p:sp>
        <p:nvSpPr>
          <p:cNvPr id="498" name="Google Shape;498;p65"/>
          <p:cNvSpPr/>
          <p:nvPr/>
        </p:nvSpPr>
        <p:spPr>
          <a:xfrm>
            <a:off x="3381375" y="1571285"/>
            <a:ext cx="9493250" cy="687300"/>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2" tIns="45689" rIns="91422" bIns="45689" anchor="t" anchorCtr="0">
            <a:noAutofit/>
          </a:bodyPr>
          <a:lstStyle/>
          <a:p>
            <a:pPr algn="ctr">
              <a:lnSpc>
                <a:spcPct val="115000"/>
              </a:lnSpc>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Attributes are non-method data stored by objects.</a:t>
            </a:r>
            <a:endParaRPr sz="2200">
              <a:solidFill>
                <a:srgbClr val="404040"/>
              </a:solidFill>
              <a:latin typeface="Open Sans" panose="020B0606030504020204" pitchFamily="34" charset="0"/>
              <a:ea typeface="Arial"/>
              <a:cs typeface="Arial"/>
              <a:sym typeface="Arial"/>
            </a:endParaRPr>
          </a:p>
        </p:txBody>
      </p:sp>
      <p:graphicFrame>
        <p:nvGraphicFramePr>
          <p:cNvPr id="499" name="Google Shape;499;p65"/>
          <p:cNvGraphicFramePr/>
          <p:nvPr>
            <p:extLst>
              <p:ext uri="{D42A27DB-BD31-4B8C-83A1-F6EECF244321}">
                <p14:modId xmlns:p14="http://schemas.microsoft.com/office/powerpoint/2010/main" val="1161975481"/>
              </p:ext>
            </p:extLst>
          </p:nvPr>
        </p:nvGraphicFramePr>
        <p:xfrm>
          <a:off x="4607143" y="3973769"/>
          <a:ext cx="7224888" cy="3612268"/>
        </p:xfrm>
        <a:graphic>
          <a:graphicData uri="http://schemas.openxmlformats.org/drawingml/2006/table">
            <a:tbl>
              <a:tblPr>
                <a:noFill/>
              </a:tblPr>
              <a:tblGrid>
                <a:gridCol w="3612444">
                  <a:extLst>
                    <a:ext uri="{9D8B030D-6E8A-4147-A177-3AD203B41FA5}">
                      <a16:colId xmlns:a16="http://schemas.microsoft.com/office/drawing/2014/main" val="20000"/>
                    </a:ext>
                  </a:extLst>
                </a:gridCol>
                <a:gridCol w="3612444">
                  <a:extLst>
                    <a:ext uri="{9D8B030D-6E8A-4147-A177-3AD203B41FA5}">
                      <a16:colId xmlns:a16="http://schemas.microsoft.com/office/drawing/2014/main" val="20001"/>
                    </a:ext>
                  </a:extLst>
                </a:gridCol>
              </a:tblGrid>
              <a:tr h="903067">
                <a:tc>
                  <a:txBody>
                    <a:bodyPr/>
                    <a:lstStyle/>
                    <a:p>
                      <a:pPr marL="0" marR="0" lvl="0" indent="0" algn="ctr" rtl="0">
                        <a:lnSpc>
                          <a:spcPct val="100000"/>
                        </a:lnSpc>
                        <a:spcBef>
                          <a:spcPts val="0"/>
                        </a:spcBef>
                        <a:spcAft>
                          <a:spcPts val="0"/>
                        </a:spcAft>
                        <a:buClr>
                          <a:srgbClr val="3F3F3F"/>
                        </a:buClr>
                        <a:buSzPts val="1200"/>
                        <a:buFont typeface="Open Sans"/>
                        <a:buNone/>
                      </a:pPr>
                      <a:r>
                        <a:rPr lang="en" sz="2200" b="1" u="none" strike="noStrike" cap="none">
                          <a:solidFill>
                            <a:srgbClr val="3F3F3F"/>
                          </a:solidFill>
                          <a:latin typeface="Open Sans"/>
                          <a:ea typeface="Open Sans"/>
                          <a:cs typeface="Open Sans"/>
                          <a:sym typeface="Open Sans"/>
                        </a:rPr>
                        <a:t> Identity</a:t>
                      </a:r>
                      <a:endParaRPr sz="2200" b="1" u="none" strike="noStrike" cap="none">
                        <a:solidFill>
                          <a:srgbClr val="3F3F3F"/>
                        </a:solidFill>
                      </a:endParaRPr>
                    </a:p>
                  </a:txBody>
                  <a:tcPr marL="91467" marR="91467" marT="45733" marB="45733" anchor="ctr"/>
                </a:tc>
                <a:tc>
                  <a:txBody>
                    <a:bodyPr/>
                    <a:lstStyle/>
                    <a:p>
                      <a:pPr marL="0" marR="0" lvl="0" indent="0" algn="ctr" rtl="0">
                        <a:lnSpc>
                          <a:spcPct val="100000"/>
                        </a:lnSpc>
                        <a:spcBef>
                          <a:spcPts val="0"/>
                        </a:spcBef>
                        <a:spcAft>
                          <a:spcPts val="0"/>
                        </a:spcAft>
                        <a:buClr>
                          <a:srgbClr val="3F3F3F"/>
                        </a:buClr>
                        <a:buSzPts val="1200"/>
                        <a:buFont typeface="Open Sans"/>
                        <a:buNone/>
                      </a:pPr>
                      <a:r>
                        <a:rPr lang="en" sz="2200" b="1" u="none" strike="noStrike" cap="none">
                          <a:solidFill>
                            <a:srgbClr val="3F3F3F"/>
                          </a:solidFill>
                          <a:latin typeface="Open Sans"/>
                          <a:ea typeface="Open Sans"/>
                          <a:cs typeface="Open Sans"/>
                          <a:sym typeface="Open Sans"/>
                        </a:rPr>
                        <a:t>Attribute</a:t>
                      </a:r>
                      <a:endParaRPr sz="2200" b="1" u="none" strike="noStrike" cap="none">
                        <a:solidFill>
                          <a:srgbClr val="3F3F3F"/>
                        </a:solidFill>
                      </a:endParaRPr>
                    </a:p>
                  </a:txBody>
                  <a:tcPr marL="91467" marR="91467" marT="45733" marB="45733" anchor="ctr"/>
                </a:tc>
                <a:extLst>
                  <a:ext uri="{0D108BD9-81ED-4DB2-BD59-A6C34878D82A}">
                    <a16:rowId xmlns:a16="http://schemas.microsoft.com/office/drawing/2014/main" val="10000"/>
                  </a:ext>
                </a:extLst>
              </a:tr>
              <a:tr h="903067">
                <a:tc>
                  <a:txBody>
                    <a:bodyPr/>
                    <a:lstStyle/>
                    <a:p>
                      <a:pPr marL="0" marR="0" lvl="0" indent="0" algn="ctr" rtl="0">
                        <a:lnSpc>
                          <a:spcPct val="100000"/>
                        </a:lnSpc>
                        <a:spcBef>
                          <a:spcPts val="0"/>
                        </a:spcBef>
                        <a:spcAft>
                          <a:spcPts val="0"/>
                        </a:spcAft>
                        <a:buClr>
                          <a:srgbClr val="3F3F3F"/>
                        </a:buClr>
                        <a:buSzPts val="1200"/>
                        <a:buFont typeface="Open Sans"/>
                        <a:buNone/>
                      </a:pPr>
                      <a:r>
                        <a:rPr lang="en" sz="2000" u="none" strike="noStrike" cap="none">
                          <a:solidFill>
                            <a:srgbClr val="3F3F3F"/>
                          </a:solidFill>
                          <a:latin typeface="Open Sans"/>
                          <a:ea typeface="Open Sans"/>
                          <a:cs typeface="Open Sans"/>
                          <a:sym typeface="Open Sans"/>
                        </a:rPr>
                        <a:t>Name of the dog</a:t>
                      </a:r>
                      <a:endParaRPr sz="2000" u="none" strike="noStrike" cap="none"/>
                    </a:p>
                  </a:txBody>
                  <a:tcPr marL="91467" marR="91467" marT="45733" marB="45733" anchor="ctr"/>
                </a:tc>
                <a:tc>
                  <a:txBody>
                    <a:bodyPr/>
                    <a:lstStyle/>
                    <a:p>
                      <a:pPr marL="0" marR="0" lvl="0" indent="0" algn="ctr" rtl="0">
                        <a:lnSpc>
                          <a:spcPct val="100000"/>
                        </a:lnSpc>
                        <a:spcBef>
                          <a:spcPts val="0"/>
                        </a:spcBef>
                        <a:spcAft>
                          <a:spcPts val="0"/>
                        </a:spcAft>
                        <a:buClr>
                          <a:srgbClr val="3F3F3F"/>
                        </a:buClr>
                        <a:buSzPts val="1200"/>
                        <a:buFont typeface="Open Sans"/>
                        <a:buNone/>
                      </a:pPr>
                      <a:r>
                        <a:rPr lang="en" sz="2000" u="none" strike="noStrike" cap="none">
                          <a:solidFill>
                            <a:srgbClr val="3F3F3F"/>
                          </a:solidFill>
                          <a:latin typeface="Open Sans"/>
                          <a:ea typeface="Open Sans"/>
                          <a:cs typeface="Open Sans"/>
                          <a:sym typeface="Open Sans"/>
                        </a:rPr>
                        <a:t>Breed </a:t>
                      </a:r>
                      <a:endParaRPr sz="2000" u="none" strike="noStrike" cap="none"/>
                    </a:p>
                  </a:txBody>
                  <a:tcPr marL="91467" marR="91467" marT="45733" marB="45733" anchor="ctr"/>
                </a:tc>
                <a:extLst>
                  <a:ext uri="{0D108BD9-81ED-4DB2-BD59-A6C34878D82A}">
                    <a16:rowId xmlns:a16="http://schemas.microsoft.com/office/drawing/2014/main" val="10001"/>
                  </a:ext>
                </a:extLst>
              </a:tr>
              <a:tr h="903067">
                <a:tc>
                  <a:txBody>
                    <a:bodyPr/>
                    <a:lstStyle/>
                    <a:p>
                      <a:pPr marL="0" marR="0" lvl="0" indent="0" algn="ctr" rtl="0">
                        <a:lnSpc>
                          <a:spcPct val="115000"/>
                        </a:lnSpc>
                        <a:spcBef>
                          <a:spcPts val="0"/>
                        </a:spcBef>
                        <a:spcAft>
                          <a:spcPts val="0"/>
                        </a:spcAft>
                        <a:buClr>
                          <a:schemeClr val="dk1"/>
                        </a:buClr>
                        <a:buSzPts val="1200"/>
                        <a:buFont typeface="Calibri"/>
                        <a:buNone/>
                      </a:pPr>
                      <a:endParaRPr sz="2000" u="none" strike="noStrike" cap="none">
                        <a:solidFill>
                          <a:srgbClr val="404040"/>
                        </a:solidFill>
                        <a:latin typeface="Open Sans"/>
                        <a:ea typeface="Open Sans"/>
                        <a:cs typeface="Open Sans"/>
                        <a:sym typeface="Open Sans"/>
                      </a:endParaRPr>
                    </a:p>
                  </a:txBody>
                  <a:tcPr marL="91467" marR="91467" marT="45733" marB="45733" anchor="ctr"/>
                </a:tc>
                <a:tc>
                  <a:txBody>
                    <a:bodyPr/>
                    <a:lstStyle/>
                    <a:p>
                      <a:pPr marL="0" marR="0" lvl="0" indent="0" algn="ctr" rtl="0">
                        <a:lnSpc>
                          <a:spcPct val="100000"/>
                        </a:lnSpc>
                        <a:spcBef>
                          <a:spcPts val="0"/>
                        </a:spcBef>
                        <a:spcAft>
                          <a:spcPts val="0"/>
                        </a:spcAft>
                        <a:buClr>
                          <a:srgbClr val="3F3F3F"/>
                        </a:buClr>
                        <a:buSzPts val="1200"/>
                        <a:buFont typeface="Open Sans"/>
                        <a:buNone/>
                      </a:pPr>
                      <a:r>
                        <a:rPr lang="en" sz="2000" u="none" strike="noStrike" cap="none">
                          <a:solidFill>
                            <a:srgbClr val="3F3F3F"/>
                          </a:solidFill>
                          <a:latin typeface="Open Sans"/>
                          <a:ea typeface="Open Sans"/>
                          <a:cs typeface="Open Sans"/>
                          <a:sym typeface="Open Sans"/>
                        </a:rPr>
                        <a:t>Age</a:t>
                      </a:r>
                      <a:endParaRPr sz="2000" u="none" strike="noStrike" cap="none"/>
                    </a:p>
                  </a:txBody>
                  <a:tcPr marL="91467" marR="91467" marT="45733" marB="45733" anchor="ctr"/>
                </a:tc>
                <a:extLst>
                  <a:ext uri="{0D108BD9-81ED-4DB2-BD59-A6C34878D82A}">
                    <a16:rowId xmlns:a16="http://schemas.microsoft.com/office/drawing/2014/main" val="10002"/>
                  </a:ext>
                </a:extLst>
              </a:tr>
              <a:tr h="903067">
                <a:tc>
                  <a:txBody>
                    <a:bodyPr/>
                    <a:lstStyle/>
                    <a:p>
                      <a:pPr marL="0" marR="0" lvl="0" indent="0" algn="ctr" rtl="0">
                        <a:lnSpc>
                          <a:spcPct val="100000"/>
                        </a:lnSpc>
                        <a:spcBef>
                          <a:spcPts val="0"/>
                        </a:spcBef>
                        <a:spcAft>
                          <a:spcPts val="0"/>
                        </a:spcAft>
                        <a:buClr>
                          <a:schemeClr val="dk1"/>
                        </a:buClr>
                        <a:buSzPts val="1200"/>
                        <a:buFont typeface="Calibri"/>
                        <a:buNone/>
                      </a:pPr>
                      <a:endParaRPr sz="2000" u="none" strike="noStrike" cap="none">
                        <a:solidFill>
                          <a:srgbClr val="3F3F3F"/>
                        </a:solidFill>
                        <a:latin typeface="Open Sans"/>
                        <a:ea typeface="Open Sans"/>
                        <a:cs typeface="Open Sans"/>
                        <a:sym typeface="Open Sans"/>
                      </a:endParaRPr>
                    </a:p>
                  </a:txBody>
                  <a:tcPr marL="91467" marR="91467" marT="45733" marB="45733" anchor="ctr"/>
                </a:tc>
                <a:tc>
                  <a:txBody>
                    <a:bodyPr/>
                    <a:lstStyle/>
                    <a:p>
                      <a:pPr marL="0" marR="0" lvl="0" indent="0" algn="ctr" rtl="0">
                        <a:lnSpc>
                          <a:spcPct val="100000"/>
                        </a:lnSpc>
                        <a:spcBef>
                          <a:spcPts val="0"/>
                        </a:spcBef>
                        <a:spcAft>
                          <a:spcPts val="0"/>
                        </a:spcAft>
                        <a:buClr>
                          <a:srgbClr val="3F3F3F"/>
                        </a:buClr>
                        <a:buSzPts val="1200"/>
                        <a:buFont typeface="Open Sans"/>
                        <a:buNone/>
                      </a:pPr>
                      <a:r>
                        <a:rPr lang="en" sz="2000" u="none" strike="noStrike" cap="none">
                          <a:solidFill>
                            <a:srgbClr val="3F3F3F"/>
                          </a:solidFill>
                          <a:latin typeface="Open Sans"/>
                          <a:ea typeface="Open Sans"/>
                          <a:cs typeface="Open Sans"/>
                          <a:sym typeface="Open Sans"/>
                        </a:rPr>
                        <a:t>Color</a:t>
                      </a:r>
                      <a:endParaRPr sz="2000" u="none" strike="noStrike" cap="none"/>
                    </a:p>
                  </a:txBody>
                  <a:tcPr marL="91467" marR="91467" marT="45733" marB="45733" anchor="ctr"/>
                </a:tc>
                <a:extLst>
                  <a:ext uri="{0D108BD9-81ED-4DB2-BD59-A6C34878D82A}">
                    <a16:rowId xmlns:a16="http://schemas.microsoft.com/office/drawing/2014/main" val="10003"/>
                  </a:ext>
                </a:extLst>
              </a:tr>
            </a:tbl>
          </a:graphicData>
        </a:graphic>
      </p:graphicFrame>
      <p:sp>
        <p:nvSpPr>
          <p:cNvPr id="500" name="Google Shape;500;p65"/>
          <p:cNvSpPr/>
          <p:nvPr/>
        </p:nvSpPr>
        <p:spPr>
          <a:xfrm>
            <a:off x="6943522" y="2951897"/>
            <a:ext cx="2552132" cy="600501"/>
          </a:xfrm>
          <a:prstGeom prst="roundRect">
            <a:avLst>
              <a:gd name="adj" fmla="val 16667"/>
            </a:avLst>
          </a:prstGeom>
          <a:solidFill>
            <a:schemeClr val="accent1"/>
          </a:solidFill>
          <a:ln w="25400" cap="flat" cmpd="sng">
            <a:solidFill>
              <a:srgbClr val="9CC2E5"/>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200"/>
            </a:pPr>
            <a:endParaRPr sz="2200" b="1">
              <a:solidFill>
                <a:schemeClr val="lt1"/>
              </a:solidFill>
              <a:ea typeface="Open Sans"/>
              <a:cs typeface="Open Sans"/>
              <a:sym typeface="Open Sans"/>
            </a:endParaRPr>
          </a:p>
          <a:p>
            <a:pPr algn="ctr">
              <a:buClr>
                <a:schemeClr val="lt1"/>
              </a:buClr>
              <a:buSzPts val="1200"/>
            </a:pPr>
            <a:r>
              <a:rPr lang="en" sz="2200" b="1">
                <a:solidFill>
                  <a:schemeClr val="lt1"/>
                </a:solidFill>
                <a:ea typeface="Open Sans"/>
                <a:cs typeface="Open Sans"/>
                <a:sym typeface="Open Sans"/>
              </a:rPr>
              <a:t>Object: Dog </a:t>
            </a:r>
            <a:endParaRPr sz="2200">
              <a:solidFill>
                <a:schemeClr val="dk1"/>
              </a:solidFill>
              <a:ea typeface="Calibri"/>
              <a:cs typeface="Calibri"/>
              <a:sym typeface="Calibri"/>
            </a:endParaRPr>
          </a:p>
          <a:p>
            <a:pPr algn="ctr">
              <a:buClr>
                <a:schemeClr val="dk1"/>
              </a:buClr>
              <a:buSzPts val="1200"/>
            </a:pPr>
            <a:endParaRPr sz="2200" b="1">
              <a:solidFill>
                <a:schemeClr val="lt1"/>
              </a:solidFill>
              <a:ea typeface="Arial"/>
              <a:cs typeface="Arial"/>
              <a:sym typeface="Arial"/>
            </a:endParaRPr>
          </a:p>
        </p:txBody>
      </p:sp>
      <p:sp>
        <p:nvSpPr>
          <p:cNvPr id="501" name="Google Shape;501;p65"/>
          <p:cNvSpPr/>
          <p:nvPr/>
        </p:nvSpPr>
        <p:spPr>
          <a:xfrm>
            <a:off x="6997702" y="816353"/>
            <a:ext cx="227814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6"/>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Autofit/>
          </a:bodyPr>
          <a:lstStyle/>
          <a:p>
            <a:r>
              <a:rPr lang="en" sz="2800"/>
              <a:t>Types of Attributes</a:t>
            </a:r>
            <a:endParaRPr sz="2800"/>
          </a:p>
        </p:txBody>
      </p:sp>
      <p:grpSp>
        <p:nvGrpSpPr>
          <p:cNvPr id="507" name="Google Shape;507;p66"/>
          <p:cNvGrpSpPr/>
          <p:nvPr/>
        </p:nvGrpSpPr>
        <p:grpSpPr>
          <a:xfrm>
            <a:off x="1706627" y="3047056"/>
            <a:ext cx="12873970" cy="3479634"/>
            <a:chOff x="1706627" y="2437456"/>
            <a:chExt cx="12873969" cy="3479634"/>
          </a:xfrm>
        </p:grpSpPr>
        <p:sp>
          <p:nvSpPr>
            <p:cNvPr id="508" name="Google Shape;508;p66"/>
            <p:cNvSpPr/>
            <p:nvPr/>
          </p:nvSpPr>
          <p:spPr>
            <a:xfrm>
              <a:off x="6468584" y="2481744"/>
              <a:ext cx="3435344" cy="3435346"/>
            </a:xfrm>
            <a:prstGeom prst="ellipse">
              <a:avLst/>
            </a:prstGeom>
            <a:solidFill>
              <a:srgbClr val="FCEEE4"/>
            </a:solidFill>
            <a:ln w="19050" cap="flat" cmpd="sng">
              <a:solidFill>
                <a:srgbClr val="F7CAAC"/>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000"/>
              </a:pPr>
              <a:endParaRPr sz="2200">
                <a:solidFill>
                  <a:srgbClr val="404040"/>
                </a:solidFill>
                <a:latin typeface="Open Sans" panose="020B0606030504020204" pitchFamily="34" charset="0"/>
                <a:ea typeface="Calibri"/>
                <a:cs typeface="Calibri"/>
                <a:sym typeface="Calibri"/>
              </a:endParaRPr>
            </a:p>
          </p:txBody>
        </p:sp>
        <p:sp>
          <p:nvSpPr>
            <p:cNvPr id="509" name="Google Shape;509;p66"/>
            <p:cNvSpPr txBox="1"/>
            <p:nvPr/>
          </p:nvSpPr>
          <p:spPr>
            <a:xfrm>
              <a:off x="10551042" y="3941799"/>
              <a:ext cx="4029554" cy="481608"/>
            </a:xfrm>
            <a:prstGeom prst="rect">
              <a:avLst/>
            </a:prstGeom>
            <a:noFill/>
            <a:ln>
              <a:noFill/>
            </a:ln>
          </p:spPr>
          <p:txBody>
            <a:bodyPr spcFirstLastPara="1" wrap="square" lIns="91422" tIns="45689" rIns="91422" bIns="45689" anchor="t" anchorCtr="0">
              <a:spAutoFit/>
            </a:bodyPr>
            <a:lstStyle/>
            <a:p>
              <a:pP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Class attributes</a:t>
              </a:r>
              <a:endParaRPr sz="2200">
                <a:solidFill>
                  <a:srgbClr val="404040"/>
                </a:solidFill>
                <a:latin typeface="Open Sans" panose="020B0606030504020204" pitchFamily="34" charset="0"/>
                <a:ea typeface="Open Sans"/>
                <a:cs typeface="Open Sans"/>
                <a:sym typeface="Open Sans"/>
              </a:endParaRPr>
            </a:p>
          </p:txBody>
        </p:sp>
        <p:sp>
          <p:nvSpPr>
            <p:cNvPr id="510" name="Google Shape;510;p66"/>
            <p:cNvSpPr txBox="1"/>
            <p:nvPr/>
          </p:nvSpPr>
          <p:spPr>
            <a:xfrm>
              <a:off x="1706627" y="3902885"/>
              <a:ext cx="4075692" cy="481608"/>
            </a:xfrm>
            <a:prstGeom prst="rect">
              <a:avLst/>
            </a:prstGeom>
            <a:noFill/>
            <a:ln>
              <a:noFill/>
            </a:ln>
          </p:spPr>
          <p:txBody>
            <a:bodyPr spcFirstLastPara="1" wrap="square" lIns="91422" tIns="45689" rIns="91422" bIns="45689" anchor="t" anchorCtr="0">
              <a:spAutoFit/>
            </a:bodyPr>
            <a:lstStyle/>
            <a:p>
              <a:pPr algn="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Data attributes</a:t>
              </a:r>
              <a:endParaRPr sz="2200">
                <a:solidFill>
                  <a:srgbClr val="404040"/>
                </a:solidFill>
                <a:latin typeface="Open Sans" panose="020B0606030504020204" pitchFamily="34" charset="0"/>
                <a:ea typeface="Open Sans"/>
                <a:cs typeface="Open Sans"/>
                <a:sym typeface="Open Sans"/>
              </a:endParaRPr>
            </a:p>
          </p:txBody>
        </p:sp>
        <p:sp>
          <p:nvSpPr>
            <p:cNvPr id="511" name="Google Shape;511;p66"/>
            <p:cNvSpPr/>
            <p:nvPr/>
          </p:nvSpPr>
          <p:spPr>
            <a:xfrm flipH="1">
              <a:off x="6438811" y="2437456"/>
              <a:ext cx="3465862" cy="3465864"/>
            </a:xfrm>
            <a:prstGeom prst="arc">
              <a:avLst>
                <a:gd name="adj1" fmla="val 19354005"/>
                <a:gd name="adj2" fmla="val 2259154"/>
              </a:avLst>
            </a:prstGeom>
            <a:noFill/>
            <a:ln w="76200" cap="flat" cmpd="sng">
              <a:solidFill>
                <a:srgbClr val="8DA9D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000"/>
              </a:pPr>
              <a:endParaRPr sz="2200">
                <a:solidFill>
                  <a:srgbClr val="404040"/>
                </a:solidFill>
                <a:latin typeface="Open Sans" panose="020B0606030504020204" pitchFamily="34" charset="0"/>
                <a:ea typeface="Calibri"/>
                <a:cs typeface="Calibri"/>
                <a:sym typeface="Calibri"/>
              </a:endParaRPr>
            </a:p>
          </p:txBody>
        </p:sp>
        <p:sp>
          <p:nvSpPr>
            <p:cNvPr id="512" name="Google Shape;512;p66"/>
            <p:cNvSpPr/>
            <p:nvPr/>
          </p:nvSpPr>
          <p:spPr>
            <a:xfrm flipH="1">
              <a:off x="6004126" y="3732780"/>
              <a:ext cx="875218" cy="875219"/>
            </a:xfrm>
            <a:prstGeom prst="ellipse">
              <a:avLst/>
            </a:prstGeom>
            <a:solidFill>
              <a:srgbClr val="D8E2F3"/>
            </a:solidFill>
            <a:ln>
              <a:noFill/>
            </a:ln>
          </p:spPr>
          <p:txBody>
            <a:bodyPr spcFirstLastPara="1" wrap="square" lIns="91422" tIns="45689" rIns="91422" bIns="45689" anchor="ctr" anchorCtr="0">
              <a:noAutofit/>
            </a:bodyPr>
            <a:lstStyle/>
            <a:p>
              <a:pPr algn="ctr">
                <a:lnSpc>
                  <a:spcPct val="115000"/>
                </a:lnSpc>
                <a:buClr>
                  <a:schemeClr val="dk1"/>
                </a:buClr>
                <a:buSzPts val="1000"/>
              </a:pPr>
              <a:endParaRPr sz="2200">
                <a:solidFill>
                  <a:srgbClr val="404040"/>
                </a:solidFill>
                <a:latin typeface="Open Sans" panose="020B0606030504020204" pitchFamily="34" charset="0"/>
                <a:ea typeface="Calibri"/>
                <a:cs typeface="Calibri"/>
                <a:sym typeface="Calibri"/>
              </a:endParaRPr>
            </a:p>
          </p:txBody>
        </p:sp>
        <p:sp>
          <p:nvSpPr>
            <p:cNvPr id="513" name="Google Shape;513;p66"/>
            <p:cNvSpPr/>
            <p:nvPr/>
          </p:nvSpPr>
          <p:spPr>
            <a:xfrm>
              <a:off x="6438810" y="2437456"/>
              <a:ext cx="3465862" cy="3465864"/>
            </a:xfrm>
            <a:prstGeom prst="arc">
              <a:avLst>
                <a:gd name="adj1" fmla="val 19354005"/>
                <a:gd name="adj2" fmla="val 2259154"/>
              </a:avLst>
            </a:prstGeom>
            <a:noFill/>
            <a:ln w="76200" cap="flat" cmpd="sng">
              <a:solidFill>
                <a:srgbClr val="8DA9D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000"/>
              </a:pPr>
              <a:endParaRPr sz="2200">
                <a:solidFill>
                  <a:srgbClr val="404040"/>
                </a:solidFill>
                <a:latin typeface="Open Sans" panose="020B0606030504020204" pitchFamily="34" charset="0"/>
                <a:ea typeface="Calibri"/>
                <a:cs typeface="Calibri"/>
                <a:sym typeface="Calibri"/>
              </a:endParaRPr>
            </a:p>
          </p:txBody>
        </p:sp>
        <p:sp>
          <p:nvSpPr>
            <p:cNvPr id="514" name="Google Shape;514;p66"/>
            <p:cNvSpPr/>
            <p:nvPr/>
          </p:nvSpPr>
          <p:spPr>
            <a:xfrm>
              <a:off x="9464139" y="3834379"/>
              <a:ext cx="875217" cy="875219"/>
            </a:xfrm>
            <a:prstGeom prst="ellipse">
              <a:avLst/>
            </a:prstGeom>
            <a:solidFill>
              <a:srgbClr val="D8E2F3"/>
            </a:solidFill>
            <a:ln>
              <a:noFill/>
            </a:ln>
          </p:spPr>
          <p:txBody>
            <a:bodyPr spcFirstLastPara="1" wrap="square" lIns="91422" tIns="45689" rIns="91422" bIns="45689" anchor="ctr" anchorCtr="0">
              <a:noAutofit/>
            </a:bodyPr>
            <a:lstStyle/>
            <a:p>
              <a:pPr algn="ctr">
                <a:lnSpc>
                  <a:spcPct val="115000"/>
                </a:lnSpc>
                <a:buClr>
                  <a:schemeClr val="dk1"/>
                </a:buClr>
                <a:buSzPts val="1000"/>
              </a:pPr>
              <a:endParaRPr sz="2200">
                <a:solidFill>
                  <a:srgbClr val="404040"/>
                </a:solidFill>
                <a:latin typeface="Open Sans" panose="020B0606030504020204" pitchFamily="34" charset="0"/>
                <a:ea typeface="Calibri"/>
                <a:cs typeface="Calibri"/>
                <a:sym typeface="Calibri"/>
              </a:endParaRPr>
            </a:p>
          </p:txBody>
        </p:sp>
        <p:grpSp>
          <p:nvGrpSpPr>
            <p:cNvPr id="515" name="Google Shape;515;p66"/>
            <p:cNvGrpSpPr/>
            <p:nvPr/>
          </p:nvGrpSpPr>
          <p:grpSpPr>
            <a:xfrm>
              <a:off x="7471258" y="3395406"/>
              <a:ext cx="1400966" cy="1549964"/>
              <a:chOff x="4075113" y="2019301"/>
              <a:chExt cx="1000125" cy="1106488"/>
            </a:xfrm>
          </p:grpSpPr>
          <p:sp>
            <p:nvSpPr>
              <p:cNvPr id="516" name="Google Shape;516;p66"/>
              <p:cNvSpPr/>
              <p:nvPr/>
            </p:nvSpPr>
            <p:spPr>
              <a:xfrm>
                <a:off x="4440238" y="3019426"/>
                <a:ext cx="271463" cy="106363"/>
              </a:xfrm>
              <a:custGeom>
                <a:avLst/>
                <a:gdLst/>
                <a:ahLst/>
                <a:cxnLst/>
                <a:rect l="l" t="t" r="r" b="b"/>
                <a:pathLst>
                  <a:path w="72" h="28" extrusionOk="0">
                    <a:moveTo>
                      <a:pt x="70" y="9"/>
                    </a:moveTo>
                    <a:cubicBezTo>
                      <a:pt x="69" y="12"/>
                      <a:pt x="66" y="14"/>
                      <a:pt x="63" y="14"/>
                    </a:cubicBezTo>
                    <a:cubicBezTo>
                      <a:pt x="63" y="14"/>
                      <a:pt x="63" y="14"/>
                      <a:pt x="63" y="14"/>
                    </a:cubicBezTo>
                    <a:cubicBezTo>
                      <a:pt x="59" y="14"/>
                      <a:pt x="55" y="16"/>
                      <a:pt x="54" y="20"/>
                    </a:cubicBezTo>
                    <a:cubicBezTo>
                      <a:pt x="54" y="20"/>
                      <a:pt x="54" y="20"/>
                      <a:pt x="54" y="20"/>
                    </a:cubicBezTo>
                    <a:cubicBezTo>
                      <a:pt x="51" y="25"/>
                      <a:pt x="46" y="28"/>
                      <a:pt x="41" y="28"/>
                    </a:cubicBezTo>
                    <a:cubicBezTo>
                      <a:pt x="31" y="28"/>
                      <a:pt x="31" y="28"/>
                      <a:pt x="31" y="28"/>
                    </a:cubicBezTo>
                    <a:cubicBezTo>
                      <a:pt x="25" y="28"/>
                      <a:pt x="20" y="25"/>
                      <a:pt x="18" y="20"/>
                    </a:cubicBezTo>
                    <a:cubicBezTo>
                      <a:pt x="18" y="20"/>
                      <a:pt x="18" y="20"/>
                      <a:pt x="18" y="20"/>
                    </a:cubicBezTo>
                    <a:cubicBezTo>
                      <a:pt x="16" y="16"/>
                      <a:pt x="12" y="14"/>
                      <a:pt x="8" y="14"/>
                    </a:cubicBezTo>
                    <a:cubicBezTo>
                      <a:pt x="8" y="14"/>
                      <a:pt x="8" y="14"/>
                      <a:pt x="8" y="14"/>
                    </a:cubicBezTo>
                    <a:cubicBezTo>
                      <a:pt x="5" y="14"/>
                      <a:pt x="2" y="12"/>
                      <a:pt x="1" y="9"/>
                    </a:cubicBezTo>
                    <a:cubicBezTo>
                      <a:pt x="0" y="4"/>
                      <a:pt x="3" y="0"/>
                      <a:pt x="8" y="0"/>
                    </a:cubicBezTo>
                    <a:cubicBezTo>
                      <a:pt x="63" y="0"/>
                      <a:pt x="63" y="0"/>
                      <a:pt x="63" y="0"/>
                    </a:cubicBezTo>
                    <a:cubicBezTo>
                      <a:pt x="68" y="0"/>
                      <a:pt x="72" y="4"/>
                      <a:pt x="70" y="9"/>
                    </a:cubicBezTo>
                    <a:close/>
                  </a:path>
                </a:pathLst>
              </a:custGeom>
              <a:solidFill>
                <a:srgbClr val="FFD966"/>
              </a:solidFill>
              <a:ln>
                <a:noFill/>
              </a:ln>
            </p:spPr>
            <p:txBody>
              <a:bodyPr spcFirstLastPara="1" wrap="square" lIns="91422" tIns="45689" rIns="91422" bIns="45689" anchor="t" anchorCtr="0">
                <a:noAutofit/>
              </a:bodyPr>
              <a:lstStyle/>
              <a:p>
                <a:pPr>
                  <a:lnSpc>
                    <a:spcPct val="115000"/>
                  </a:lnSpc>
                  <a:buClr>
                    <a:schemeClr val="dk1"/>
                  </a:buClr>
                  <a:buSzPts val="800"/>
                </a:pPr>
                <a:endParaRPr sz="2200">
                  <a:solidFill>
                    <a:srgbClr val="404040"/>
                  </a:solidFill>
                  <a:latin typeface="Open Sans" panose="020B0606030504020204" pitchFamily="34" charset="0"/>
                  <a:ea typeface="Arial"/>
                  <a:cs typeface="Arial"/>
                  <a:sym typeface="Arial"/>
                </a:endParaRPr>
              </a:p>
            </p:txBody>
          </p:sp>
          <p:sp>
            <p:nvSpPr>
              <p:cNvPr id="517" name="Google Shape;517;p66"/>
              <p:cNvSpPr/>
              <p:nvPr/>
            </p:nvSpPr>
            <p:spPr>
              <a:xfrm>
                <a:off x="4211638" y="2749551"/>
                <a:ext cx="133350" cy="128588"/>
              </a:xfrm>
              <a:custGeom>
                <a:avLst/>
                <a:gdLst/>
                <a:ahLst/>
                <a:cxnLst/>
                <a:rect l="l" t="t" r="r" b="b"/>
                <a:pathLst>
                  <a:path w="35" h="34" extrusionOk="0">
                    <a:moveTo>
                      <a:pt x="22" y="3"/>
                    </a:moveTo>
                    <a:cubicBezTo>
                      <a:pt x="2" y="23"/>
                      <a:pt x="2" y="23"/>
                      <a:pt x="2" y="23"/>
                    </a:cubicBezTo>
                    <a:cubicBezTo>
                      <a:pt x="0" y="25"/>
                      <a:pt x="0" y="30"/>
                      <a:pt x="2" y="32"/>
                    </a:cubicBezTo>
                    <a:cubicBezTo>
                      <a:pt x="4" y="34"/>
                      <a:pt x="5" y="34"/>
                      <a:pt x="7" y="34"/>
                    </a:cubicBezTo>
                    <a:cubicBezTo>
                      <a:pt x="9" y="34"/>
                      <a:pt x="11" y="34"/>
                      <a:pt x="12" y="32"/>
                    </a:cubicBezTo>
                    <a:cubicBezTo>
                      <a:pt x="32" y="13"/>
                      <a:pt x="32" y="13"/>
                      <a:pt x="32" y="13"/>
                    </a:cubicBezTo>
                    <a:cubicBezTo>
                      <a:pt x="35" y="10"/>
                      <a:pt x="35" y="6"/>
                      <a:pt x="32" y="3"/>
                    </a:cubicBezTo>
                    <a:cubicBezTo>
                      <a:pt x="29" y="0"/>
                      <a:pt x="25" y="0"/>
                      <a:pt x="22" y="3"/>
                    </a:cubicBezTo>
                    <a:close/>
                  </a:path>
                </a:pathLst>
              </a:custGeom>
              <a:solidFill>
                <a:srgbClr val="FFD966"/>
              </a:solidFill>
              <a:ln>
                <a:noFill/>
              </a:ln>
            </p:spPr>
            <p:txBody>
              <a:bodyPr spcFirstLastPara="1" wrap="square" lIns="91422" tIns="45689" rIns="91422" bIns="45689" anchor="t" anchorCtr="0">
                <a:noAutofit/>
              </a:bodyPr>
              <a:lstStyle/>
              <a:p>
                <a:pPr>
                  <a:lnSpc>
                    <a:spcPct val="115000"/>
                  </a:lnSpc>
                  <a:buClr>
                    <a:schemeClr val="dk1"/>
                  </a:buClr>
                  <a:buSzPts val="800"/>
                </a:pPr>
                <a:endParaRPr sz="2200">
                  <a:solidFill>
                    <a:srgbClr val="404040"/>
                  </a:solidFill>
                  <a:latin typeface="Open Sans" panose="020B0606030504020204" pitchFamily="34" charset="0"/>
                  <a:ea typeface="Arial"/>
                  <a:cs typeface="Arial"/>
                  <a:sym typeface="Arial"/>
                </a:endParaRPr>
              </a:p>
            </p:txBody>
          </p:sp>
          <p:sp>
            <p:nvSpPr>
              <p:cNvPr id="518" name="Google Shape;518;p66"/>
              <p:cNvSpPr/>
              <p:nvPr/>
            </p:nvSpPr>
            <p:spPr>
              <a:xfrm>
                <a:off x="4075113" y="2492376"/>
                <a:ext cx="155575" cy="52388"/>
              </a:xfrm>
              <a:custGeom>
                <a:avLst/>
                <a:gdLst/>
                <a:ahLst/>
                <a:cxnLst/>
                <a:rect l="l" t="t" r="r" b="b"/>
                <a:pathLst>
                  <a:path w="41" h="14" extrusionOk="0">
                    <a:moveTo>
                      <a:pt x="41" y="7"/>
                    </a:moveTo>
                    <a:cubicBezTo>
                      <a:pt x="41" y="3"/>
                      <a:pt x="38" y="0"/>
                      <a:pt x="34" y="0"/>
                    </a:cubicBezTo>
                    <a:cubicBezTo>
                      <a:pt x="7" y="0"/>
                      <a:pt x="7" y="0"/>
                      <a:pt x="7" y="0"/>
                    </a:cubicBezTo>
                    <a:cubicBezTo>
                      <a:pt x="3" y="0"/>
                      <a:pt x="0" y="3"/>
                      <a:pt x="0" y="7"/>
                    </a:cubicBezTo>
                    <a:cubicBezTo>
                      <a:pt x="0" y="11"/>
                      <a:pt x="3" y="14"/>
                      <a:pt x="7" y="14"/>
                    </a:cubicBezTo>
                    <a:cubicBezTo>
                      <a:pt x="34" y="14"/>
                      <a:pt x="34" y="14"/>
                      <a:pt x="34" y="14"/>
                    </a:cubicBezTo>
                    <a:cubicBezTo>
                      <a:pt x="38" y="14"/>
                      <a:pt x="41" y="11"/>
                      <a:pt x="41" y="7"/>
                    </a:cubicBezTo>
                    <a:close/>
                  </a:path>
                </a:pathLst>
              </a:custGeom>
              <a:solidFill>
                <a:srgbClr val="FFD966"/>
              </a:solidFill>
              <a:ln>
                <a:noFill/>
              </a:ln>
            </p:spPr>
            <p:txBody>
              <a:bodyPr spcFirstLastPara="1" wrap="square" lIns="91422" tIns="45689" rIns="91422" bIns="45689" anchor="t" anchorCtr="0">
                <a:noAutofit/>
              </a:bodyPr>
              <a:lstStyle/>
              <a:p>
                <a:pPr>
                  <a:lnSpc>
                    <a:spcPct val="115000"/>
                  </a:lnSpc>
                  <a:buClr>
                    <a:schemeClr val="dk1"/>
                  </a:buClr>
                  <a:buSzPts val="800"/>
                </a:pPr>
                <a:endParaRPr sz="2200">
                  <a:solidFill>
                    <a:srgbClr val="404040"/>
                  </a:solidFill>
                  <a:latin typeface="Open Sans" panose="020B0606030504020204" pitchFamily="34" charset="0"/>
                  <a:ea typeface="Arial"/>
                  <a:cs typeface="Arial"/>
                  <a:sym typeface="Arial"/>
                </a:endParaRPr>
              </a:p>
            </p:txBody>
          </p:sp>
          <p:sp>
            <p:nvSpPr>
              <p:cNvPr id="519" name="Google Shape;519;p66"/>
              <p:cNvSpPr/>
              <p:nvPr/>
            </p:nvSpPr>
            <p:spPr>
              <a:xfrm>
                <a:off x="4549776" y="2019301"/>
                <a:ext cx="52388" cy="158750"/>
              </a:xfrm>
              <a:custGeom>
                <a:avLst/>
                <a:gdLst/>
                <a:ahLst/>
                <a:cxnLst/>
                <a:rect l="l" t="t" r="r" b="b"/>
                <a:pathLst>
                  <a:path w="14" h="42" extrusionOk="0">
                    <a:moveTo>
                      <a:pt x="7" y="42"/>
                    </a:moveTo>
                    <a:cubicBezTo>
                      <a:pt x="11" y="42"/>
                      <a:pt x="14" y="39"/>
                      <a:pt x="14" y="35"/>
                    </a:cubicBezTo>
                    <a:cubicBezTo>
                      <a:pt x="14" y="7"/>
                      <a:pt x="14" y="7"/>
                      <a:pt x="14" y="7"/>
                    </a:cubicBezTo>
                    <a:cubicBezTo>
                      <a:pt x="14" y="3"/>
                      <a:pt x="11" y="0"/>
                      <a:pt x="7" y="0"/>
                    </a:cubicBezTo>
                    <a:cubicBezTo>
                      <a:pt x="3" y="0"/>
                      <a:pt x="0" y="3"/>
                      <a:pt x="0" y="7"/>
                    </a:cubicBezTo>
                    <a:cubicBezTo>
                      <a:pt x="0" y="35"/>
                      <a:pt x="0" y="35"/>
                      <a:pt x="0" y="35"/>
                    </a:cubicBezTo>
                    <a:cubicBezTo>
                      <a:pt x="0" y="39"/>
                      <a:pt x="3" y="42"/>
                      <a:pt x="7" y="42"/>
                    </a:cubicBezTo>
                    <a:close/>
                  </a:path>
                </a:pathLst>
              </a:custGeom>
              <a:solidFill>
                <a:srgbClr val="FFD966"/>
              </a:solidFill>
              <a:ln>
                <a:noFill/>
              </a:ln>
            </p:spPr>
            <p:txBody>
              <a:bodyPr spcFirstLastPara="1" wrap="square" lIns="91422" tIns="45689" rIns="91422" bIns="45689" anchor="t" anchorCtr="0">
                <a:noAutofit/>
              </a:bodyPr>
              <a:lstStyle/>
              <a:p>
                <a:pPr>
                  <a:lnSpc>
                    <a:spcPct val="115000"/>
                  </a:lnSpc>
                  <a:buClr>
                    <a:schemeClr val="dk1"/>
                  </a:buClr>
                  <a:buSzPts val="800"/>
                </a:pPr>
                <a:endParaRPr sz="2200">
                  <a:solidFill>
                    <a:srgbClr val="404040"/>
                  </a:solidFill>
                  <a:latin typeface="Open Sans" panose="020B0606030504020204" pitchFamily="34" charset="0"/>
                  <a:ea typeface="Arial"/>
                  <a:cs typeface="Arial"/>
                  <a:sym typeface="Arial"/>
                </a:endParaRPr>
              </a:p>
            </p:txBody>
          </p:sp>
          <p:sp>
            <p:nvSpPr>
              <p:cNvPr id="520" name="Google Shape;520;p66"/>
              <p:cNvSpPr/>
              <p:nvPr/>
            </p:nvSpPr>
            <p:spPr>
              <a:xfrm>
                <a:off x="4806951" y="2154238"/>
                <a:ext cx="133350" cy="130175"/>
              </a:xfrm>
              <a:custGeom>
                <a:avLst/>
                <a:gdLst/>
                <a:ahLst/>
                <a:cxnLst/>
                <a:rect l="l" t="t" r="r" b="b"/>
                <a:pathLst>
                  <a:path w="35" h="34" extrusionOk="0">
                    <a:moveTo>
                      <a:pt x="7" y="34"/>
                    </a:moveTo>
                    <a:cubicBezTo>
                      <a:pt x="9" y="34"/>
                      <a:pt x="11" y="34"/>
                      <a:pt x="12" y="32"/>
                    </a:cubicBezTo>
                    <a:cubicBezTo>
                      <a:pt x="32" y="13"/>
                      <a:pt x="32" y="13"/>
                      <a:pt x="32" y="13"/>
                    </a:cubicBezTo>
                    <a:cubicBezTo>
                      <a:pt x="35" y="10"/>
                      <a:pt x="35" y="5"/>
                      <a:pt x="32" y="3"/>
                    </a:cubicBezTo>
                    <a:cubicBezTo>
                      <a:pt x="29" y="0"/>
                      <a:pt x="25" y="0"/>
                      <a:pt x="22" y="3"/>
                    </a:cubicBezTo>
                    <a:cubicBezTo>
                      <a:pt x="3" y="22"/>
                      <a:pt x="3" y="22"/>
                      <a:pt x="3" y="22"/>
                    </a:cubicBezTo>
                    <a:cubicBezTo>
                      <a:pt x="0" y="25"/>
                      <a:pt x="0" y="29"/>
                      <a:pt x="3" y="32"/>
                    </a:cubicBezTo>
                    <a:cubicBezTo>
                      <a:pt x="4" y="34"/>
                      <a:pt x="6" y="34"/>
                      <a:pt x="7" y="34"/>
                    </a:cubicBezTo>
                    <a:close/>
                  </a:path>
                </a:pathLst>
              </a:custGeom>
              <a:solidFill>
                <a:srgbClr val="FFD966"/>
              </a:solidFill>
              <a:ln>
                <a:noFill/>
              </a:ln>
            </p:spPr>
            <p:txBody>
              <a:bodyPr spcFirstLastPara="1" wrap="square" lIns="91422" tIns="45689" rIns="91422" bIns="45689" anchor="t" anchorCtr="0">
                <a:noAutofit/>
              </a:bodyPr>
              <a:lstStyle/>
              <a:p>
                <a:pPr>
                  <a:lnSpc>
                    <a:spcPct val="115000"/>
                  </a:lnSpc>
                  <a:buClr>
                    <a:schemeClr val="dk1"/>
                  </a:buClr>
                  <a:buSzPts val="800"/>
                </a:pPr>
                <a:endParaRPr sz="2200">
                  <a:solidFill>
                    <a:srgbClr val="404040"/>
                  </a:solidFill>
                  <a:latin typeface="Open Sans" panose="020B0606030504020204" pitchFamily="34" charset="0"/>
                  <a:ea typeface="Arial"/>
                  <a:cs typeface="Arial"/>
                  <a:sym typeface="Arial"/>
                </a:endParaRPr>
              </a:p>
            </p:txBody>
          </p:sp>
          <p:sp>
            <p:nvSpPr>
              <p:cNvPr id="521" name="Google Shape;521;p66"/>
              <p:cNvSpPr/>
              <p:nvPr/>
            </p:nvSpPr>
            <p:spPr>
              <a:xfrm>
                <a:off x="4211638" y="2154238"/>
                <a:ext cx="133350" cy="130175"/>
              </a:xfrm>
              <a:custGeom>
                <a:avLst/>
                <a:gdLst/>
                <a:ahLst/>
                <a:cxnLst/>
                <a:rect l="l" t="t" r="r" b="b"/>
                <a:pathLst>
                  <a:path w="35" h="34" extrusionOk="0">
                    <a:moveTo>
                      <a:pt x="22" y="32"/>
                    </a:moveTo>
                    <a:cubicBezTo>
                      <a:pt x="23" y="34"/>
                      <a:pt x="25" y="34"/>
                      <a:pt x="27" y="34"/>
                    </a:cubicBezTo>
                    <a:cubicBezTo>
                      <a:pt x="29" y="34"/>
                      <a:pt x="30" y="34"/>
                      <a:pt x="32" y="32"/>
                    </a:cubicBezTo>
                    <a:cubicBezTo>
                      <a:pt x="35" y="29"/>
                      <a:pt x="35" y="25"/>
                      <a:pt x="32" y="22"/>
                    </a:cubicBezTo>
                    <a:cubicBezTo>
                      <a:pt x="12" y="3"/>
                      <a:pt x="12" y="3"/>
                      <a:pt x="12" y="3"/>
                    </a:cubicBezTo>
                    <a:cubicBezTo>
                      <a:pt x="9" y="0"/>
                      <a:pt x="5" y="0"/>
                      <a:pt x="2" y="3"/>
                    </a:cubicBezTo>
                    <a:cubicBezTo>
                      <a:pt x="0" y="5"/>
                      <a:pt x="0" y="10"/>
                      <a:pt x="2" y="13"/>
                    </a:cubicBezTo>
                    <a:lnTo>
                      <a:pt x="22" y="32"/>
                    </a:lnTo>
                    <a:close/>
                  </a:path>
                </a:pathLst>
              </a:custGeom>
              <a:solidFill>
                <a:srgbClr val="FFD966"/>
              </a:solidFill>
              <a:ln>
                <a:noFill/>
              </a:ln>
            </p:spPr>
            <p:txBody>
              <a:bodyPr spcFirstLastPara="1" wrap="square" lIns="91422" tIns="45689" rIns="91422" bIns="45689" anchor="t" anchorCtr="0">
                <a:noAutofit/>
              </a:bodyPr>
              <a:lstStyle/>
              <a:p>
                <a:pPr>
                  <a:lnSpc>
                    <a:spcPct val="115000"/>
                  </a:lnSpc>
                  <a:buClr>
                    <a:schemeClr val="dk1"/>
                  </a:buClr>
                  <a:buSzPts val="800"/>
                </a:pPr>
                <a:endParaRPr sz="2200">
                  <a:solidFill>
                    <a:srgbClr val="404040"/>
                  </a:solidFill>
                  <a:latin typeface="Open Sans" panose="020B0606030504020204" pitchFamily="34" charset="0"/>
                  <a:ea typeface="Arial"/>
                  <a:cs typeface="Arial"/>
                  <a:sym typeface="Arial"/>
                </a:endParaRPr>
              </a:p>
            </p:txBody>
          </p:sp>
          <p:sp>
            <p:nvSpPr>
              <p:cNvPr id="522" name="Google Shape;522;p66"/>
              <p:cNvSpPr/>
              <p:nvPr/>
            </p:nvSpPr>
            <p:spPr>
              <a:xfrm>
                <a:off x="4916488" y="2492376"/>
                <a:ext cx="158750" cy="52388"/>
              </a:xfrm>
              <a:custGeom>
                <a:avLst/>
                <a:gdLst/>
                <a:ahLst/>
                <a:cxnLst/>
                <a:rect l="l" t="t" r="r" b="b"/>
                <a:pathLst>
                  <a:path w="42" h="14" extrusionOk="0">
                    <a:moveTo>
                      <a:pt x="35" y="0"/>
                    </a:moveTo>
                    <a:cubicBezTo>
                      <a:pt x="7" y="0"/>
                      <a:pt x="7" y="0"/>
                      <a:pt x="7" y="0"/>
                    </a:cubicBezTo>
                    <a:cubicBezTo>
                      <a:pt x="3" y="0"/>
                      <a:pt x="0" y="3"/>
                      <a:pt x="0" y="7"/>
                    </a:cubicBezTo>
                    <a:cubicBezTo>
                      <a:pt x="0" y="11"/>
                      <a:pt x="3" y="14"/>
                      <a:pt x="7" y="14"/>
                    </a:cubicBezTo>
                    <a:cubicBezTo>
                      <a:pt x="35" y="14"/>
                      <a:pt x="35" y="14"/>
                      <a:pt x="35" y="14"/>
                    </a:cubicBezTo>
                    <a:cubicBezTo>
                      <a:pt x="39" y="14"/>
                      <a:pt x="42" y="11"/>
                      <a:pt x="42" y="7"/>
                    </a:cubicBezTo>
                    <a:cubicBezTo>
                      <a:pt x="42" y="3"/>
                      <a:pt x="39" y="0"/>
                      <a:pt x="35" y="0"/>
                    </a:cubicBezTo>
                    <a:close/>
                  </a:path>
                </a:pathLst>
              </a:custGeom>
              <a:solidFill>
                <a:srgbClr val="FFD966"/>
              </a:solidFill>
              <a:ln>
                <a:noFill/>
              </a:ln>
            </p:spPr>
            <p:txBody>
              <a:bodyPr spcFirstLastPara="1" wrap="square" lIns="91422" tIns="45689" rIns="91422" bIns="45689" anchor="t" anchorCtr="0">
                <a:noAutofit/>
              </a:bodyPr>
              <a:lstStyle/>
              <a:p>
                <a:pPr>
                  <a:lnSpc>
                    <a:spcPct val="115000"/>
                  </a:lnSpc>
                  <a:buClr>
                    <a:schemeClr val="dk1"/>
                  </a:buClr>
                  <a:buSzPts val="800"/>
                </a:pPr>
                <a:endParaRPr sz="2200">
                  <a:solidFill>
                    <a:srgbClr val="404040"/>
                  </a:solidFill>
                  <a:latin typeface="Open Sans" panose="020B0606030504020204" pitchFamily="34" charset="0"/>
                  <a:ea typeface="Arial"/>
                  <a:cs typeface="Arial"/>
                  <a:sym typeface="Arial"/>
                </a:endParaRPr>
              </a:p>
            </p:txBody>
          </p:sp>
          <p:sp>
            <p:nvSpPr>
              <p:cNvPr id="523" name="Google Shape;523;p66"/>
              <p:cNvSpPr/>
              <p:nvPr/>
            </p:nvSpPr>
            <p:spPr>
              <a:xfrm>
                <a:off x="4806951" y="2749551"/>
                <a:ext cx="133350" cy="128588"/>
              </a:xfrm>
              <a:custGeom>
                <a:avLst/>
                <a:gdLst/>
                <a:ahLst/>
                <a:cxnLst/>
                <a:rect l="l" t="t" r="r" b="b"/>
                <a:pathLst>
                  <a:path w="35" h="34" extrusionOk="0">
                    <a:moveTo>
                      <a:pt x="12" y="3"/>
                    </a:moveTo>
                    <a:cubicBezTo>
                      <a:pt x="10" y="0"/>
                      <a:pt x="5" y="0"/>
                      <a:pt x="3" y="3"/>
                    </a:cubicBezTo>
                    <a:cubicBezTo>
                      <a:pt x="0" y="6"/>
                      <a:pt x="0" y="10"/>
                      <a:pt x="3" y="13"/>
                    </a:cubicBezTo>
                    <a:cubicBezTo>
                      <a:pt x="22" y="32"/>
                      <a:pt x="22" y="32"/>
                      <a:pt x="22" y="32"/>
                    </a:cubicBezTo>
                    <a:cubicBezTo>
                      <a:pt x="24" y="34"/>
                      <a:pt x="25" y="34"/>
                      <a:pt x="27" y="34"/>
                    </a:cubicBezTo>
                    <a:cubicBezTo>
                      <a:pt x="29" y="34"/>
                      <a:pt x="31" y="34"/>
                      <a:pt x="32" y="32"/>
                    </a:cubicBezTo>
                    <a:cubicBezTo>
                      <a:pt x="35" y="30"/>
                      <a:pt x="35" y="25"/>
                      <a:pt x="32" y="23"/>
                    </a:cubicBezTo>
                    <a:lnTo>
                      <a:pt x="12" y="3"/>
                    </a:lnTo>
                    <a:close/>
                  </a:path>
                </a:pathLst>
              </a:custGeom>
              <a:solidFill>
                <a:srgbClr val="FFD966"/>
              </a:solidFill>
              <a:ln>
                <a:noFill/>
              </a:ln>
            </p:spPr>
            <p:txBody>
              <a:bodyPr spcFirstLastPara="1" wrap="square" lIns="91422" tIns="45689" rIns="91422" bIns="45689" anchor="t" anchorCtr="0">
                <a:noAutofit/>
              </a:bodyPr>
              <a:lstStyle/>
              <a:p>
                <a:pPr>
                  <a:lnSpc>
                    <a:spcPct val="115000"/>
                  </a:lnSpc>
                  <a:buClr>
                    <a:schemeClr val="dk1"/>
                  </a:buClr>
                  <a:buSzPts val="800"/>
                </a:pPr>
                <a:endParaRPr sz="2200">
                  <a:solidFill>
                    <a:srgbClr val="404040"/>
                  </a:solidFill>
                  <a:latin typeface="Open Sans" panose="020B0606030504020204" pitchFamily="34" charset="0"/>
                  <a:ea typeface="Arial"/>
                  <a:cs typeface="Arial"/>
                  <a:sym typeface="Arial"/>
                </a:endParaRPr>
              </a:p>
            </p:txBody>
          </p:sp>
          <p:sp>
            <p:nvSpPr>
              <p:cNvPr id="524" name="Google Shape;524;p66"/>
              <p:cNvSpPr/>
              <p:nvPr/>
            </p:nvSpPr>
            <p:spPr>
              <a:xfrm>
                <a:off x="4443413" y="2954338"/>
                <a:ext cx="261938" cy="53975"/>
              </a:xfrm>
              <a:custGeom>
                <a:avLst/>
                <a:gdLst/>
                <a:ahLst/>
                <a:cxnLst/>
                <a:rect l="l" t="t" r="r" b="b"/>
                <a:pathLst>
                  <a:path w="69" h="14" extrusionOk="0">
                    <a:moveTo>
                      <a:pt x="62" y="0"/>
                    </a:moveTo>
                    <a:cubicBezTo>
                      <a:pt x="7" y="0"/>
                      <a:pt x="7" y="0"/>
                      <a:pt x="7" y="0"/>
                    </a:cubicBezTo>
                    <a:cubicBezTo>
                      <a:pt x="3" y="0"/>
                      <a:pt x="0" y="3"/>
                      <a:pt x="0" y="7"/>
                    </a:cubicBezTo>
                    <a:cubicBezTo>
                      <a:pt x="0" y="10"/>
                      <a:pt x="3" y="14"/>
                      <a:pt x="7" y="14"/>
                    </a:cubicBezTo>
                    <a:cubicBezTo>
                      <a:pt x="62" y="14"/>
                      <a:pt x="62" y="14"/>
                      <a:pt x="62" y="14"/>
                    </a:cubicBezTo>
                    <a:cubicBezTo>
                      <a:pt x="66" y="14"/>
                      <a:pt x="69" y="10"/>
                      <a:pt x="69" y="7"/>
                    </a:cubicBezTo>
                    <a:cubicBezTo>
                      <a:pt x="69" y="3"/>
                      <a:pt x="66" y="0"/>
                      <a:pt x="62" y="0"/>
                    </a:cubicBezTo>
                    <a:close/>
                  </a:path>
                </a:pathLst>
              </a:custGeom>
              <a:solidFill>
                <a:srgbClr val="FFD966"/>
              </a:solidFill>
              <a:ln>
                <a:noFill/>
              </a:ln>
            </p:spPr>
            <p:txBody>
              <a:bodyPr spcFirstLastPara="1" wrap="square" lIns="91422" tIns="45689" rIns="91422" bIns="45689" anchor="t" anchorCtr="0">
                <a:noAutofit/>
              </a:bodyPr>
              <a:lstStyle/>
              <a:p>
                <a:pPr>
                  <a:lnSpc>
                    <a:spcPct val="115000"/>
                  </a:lnSpc>
                  <a:buClr>
                    <a:schemeClr val="dk1"/>
                  </a:buClr>
                  <a:buSzPts val="800"/>
                </a:pPr>
                <a:endParaRPr sz="2200">
                  <a:solidFill>
                    <a:srgbClr val="404040"/>
                  </a:solidFill>
                  <a:latin typeface="Open Sans" panose="020B0606030504020204" pitchFamily="34" charset="0"/>
                  <a:ea typeface="Arial"/>
                  <a:cs typeface="Arial"/>
                  <a:sym typeface="Arial"/>
                </a:endParaRPr>
              </a:p>
            </p:txBody>
          </p:sp>
          <p:sp>
            <p:nvSpPr>
              <p:cNvPr id="525" name="Google Shape;525;p66"/>
              <p:cNvSpPr/>
              <p:nvPr/>
            </p:nvSpPr>
            <p:spPr>
              <a:xfrm>
                <a:off x="4298951" y="2172447"/>
                <a:ext cx="554038" cy="852585"/>
              </a:xfrm>
              <a:custGeom>
                <a:avLst/>
                <a:gdLst/>
                <a:ahLst/>
                <a:cxnLst/>
                <a:rect l="l" t="t" r="r" b="b"/>
                <a:pathLst>
                  <a:path w="146" h="180" extrusionOk="0">
                    <a:moveTo>
                      <a:pt x="107" y="173"/>
                    </a:moveTo>
                    <a:cubicBezTo>
                      <a:pt x="107" y="177"/>
                      <a:pt x="104" y="180"/>
                      <a:pt x="100" y="180"/>
                    </a:cubicBezTo>
                    <a:cubicBezTo>
                      <a:pt x="45" y="180"/>
                      <a:pt x="45" y="180"/>
                      <a:pt x="45" y="180"/>
                    </a:cubicBezTo>
                    <a:cubicBezTo>
                      <a:pt x="41" y="180"/>
                      <a:pt x="38" y="177"/>
                      <a:pt x="38" y="173"/>
                    </a:cubicBezTo>
                    <a:cubicBezTo>
                      <a:pt x="38" y="170"/>
                      <a:pt x="41" y="167"/>
                      <a:pt x="45" y="166"/>
                    </a:cubicBezTo>
                    <a:cubicBezTo>
                      <a:pt x="40" y="127"/>
                      <a:pt x="0" y="119"/>
                      <a:pt x="0" y="72"/>
                    </a:cubicBezTo>
                    <a:cubicBezTo>
                      <a:pt x="0" y="32"/>
                      <a:pt x="32" y="0"/>
                      <a:pt x="73" y="0"/>
                    </a:cubicBezTo>
                    <a:cubicBezTo>
                      <a:pt x="113" y="0"/>
                      <a:pt x="146" y="32"/>
                      <a:pt x="146" y="72"/>
                    </a:cubicBezTo>
                    <a:cubicBezTo>
                      <a:pt x="146" y="119"/>
                      <a:pt x="105" y="127"/>
                      <a:pt x="101" y="166"/>
                    </a:cubicBezTo>
                    <a:cubicBezTo>
                      <a:pt x="105" y="167"/>
                      <a:pt x="107" y="170"/>
                      <a:pt x="107" y="173"/>
                    </a:cubicBezTo>
                    <a:close/>
                  </a:path>
                </a:pathLst>
              </a:custGeom>
              <a:solidFill>
                <a:srgbClr val="FFD966"/>
              </a:solidFill>
              <a:ln>
                <a:noFill/>
              </a:ln>
            </p:spPr>
            <p:txBody>
              <a:bodyPr spcFirstLastPara="1" wrap="square" lIns="91422" tIns="45689" rIns="91422" bIns="45689" anchor="t" anchorCtr="0">
                <a:noAutofit/>
              </a:bodyPr>
              <a:lstStyle/>
              <a:p>
                <a:pPr>
                  <a:lnSpc>
                    <a:spcPct val="115000"/>
                  </a:lnSpc>
                  <a:buClr>
                    <a:schemeClr val="dk1"/>
                  </a:buClr>
                  <a:buSzPts val="800"/>
                </a:pPr>
                <a:endParaRPr sz="2200">
                  <a:solidFill>
                    <a:srgbClr val="404040"/>
                  </a:solidFill>
                  <a:latin typeface="Open Sans" panose="020B0606030504020204" pitchFamily="34" charset="0"/>
                  <a:ea typeface="Arial"/>
                  <a:cs typeface="Arial"/>
                  <a:sym typeface="Arial"/>
                </a:endParaRPr>
              </a:p>
            </p:txBody>
          </p:sp>
        </p:grpSp>
      </p:grpSp>
      <p:sp>
        <p:nvSpPr>
          <p:cNvPr id="526" name="Google Shape;526;p66"/>
          <p:cNvSpPr txBox="1"/>
          <p:nvPr/>
        </p:nvSpPr>
        <p:spPr>
          <a:xfrm>
            <a:off x="4719394" y="1769749"/>
            <a:ext cx="6817212" cy="481608"/>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 Python object has two types of attributes:</a:t>
            </a:r>
            <a:endParaRPr sz="2200">
              <a:solidFill>
                <a:srgbClr val="404040"/>
              </a:solidFill>
              <a:latin typeface="Open Sans" panose="020B0606030504020204" pitchFamily="34" charset="0"/>
              <a:ea typeface="Calibri"/>
              <a:cs typeface="Calibri"/>
              <a:sym typeface="Calibri"/>
            </a:endParaRPr>
          </a:p>
        </p:txBody>
      </p:sp>
      <p:sp>
        <p:nvSpPr>
          <p:cNvPr id="527" name="Google Shape;527;p66"/>
          <p:cNvSpPr/>
          <p:nvPr/>
        </p:nvSpPr>
        <p:spPr>
          <a:xfrm>
            <a:off x="6019801" y="816324"/>
            <a:ext cx="423076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7"/>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Autofit/>
          </a:bodyPr>
          <a:lstStyle/>
          <a:p>
            <a:r>
              <a:rPr lang="en" sz="2800"/>
              <a:t>Data Attributes</a:t>
            </a:r>
            <a:endParaRPr sz="2800"/>
          </a:p>
        </p:txBody>
      </p:sp>
      <p:grpSp>
        <p:nvGrpSpPr>
          <p:cNvPr id="533" name="Google Shape;533;p67"/>
          <p:cNvGrpSpPr/>
          <p:nvPr/>
        </p:nvGrpSpPr>
        <p:grpSpPr>
          <a:xfrm>
            <a:off x="2917827" y="2319991"/>
            <a:ext cx="10420350" cy="5777524"/>
            <a:chOff x="2955925" y="1600201"/>
            <a:chExt cx="10420350" cy="5777524"/>
          </a:xfrm>
        </p:grpSpPr>
        <p:sp>
          <p:nvSpPr>
            <p:cNvPr id="534" name="Google Shape;534;p67"/>
            <p:cNvSpPr txBox="1"/>
            <p:nvPr/>
          </p:nvSpPr>
          <p:spPr>
            <a:xfrm>
              <a:off x="6167411" y="1600201"/>
              <a:ext cx="4092245" cy="769379"/>
            </a:xfrm>
            <a:prstGeom prst="rect">
              <a:avLst/>
            </a:prstGeom>
            <a:noFill/>
            <a:ln>
              <a:noFill/>
            </a:ln>
          </p:spPr>
          <p:txBody>
            <a:bodyPr spcFirstLastPara="1" wrap="square" lIns="91422" tIns="45689" rIns="91422" bIns="45689" anchor="t" anchorCtr="0">
              <a:spAutoFit/>
            </a:bodyPr>
            <a:lstStyle/>
            <a:p>
              <a:pPr algn="ctr">
                <a:buClr>
                  <a:srgbClr val="44494E"/>
                </a:buClr>
                <a:buSzPts val="1200"/>
              </a:pPr>
              <a:r>
                <a:rPr lang="en" sz="2200">
                  <a:solidFill>
                    <a:srgbClr val="404040"/>
                  </a:solidFill>
                  <a:latin typeface="Open Sans" panose="020B0606030504020204" pitchFamily="34" charset="0"/>
                  <a:ea typeface="Open Sans"/>
                  <a:cs typeface="Open Sans"/>
                  <a:sym typeface="Open Sans"/>
                </a:rPr>
                <a:t>Each instance of a class has its own variables.</a:t>
              </a:r>
              <a:endParaRPr sz="2200">
                <a:solidFill>
                  <a:srgbClr val="404040"/>
                </a:solidFill>
                <a:latin typeface="Open Sans" panose="020B0606030504020204" pitchFamily="34" charset="0"/>
                <a:ea typeface="Calibri"/>
                <a:cs typeface="Calibri"/>
                <a:sym typeface="Calibri"/>
              </a:endParaRPr>
            </a:p>
          </p:txBody>
        </p:sp>
        <p:grpSp>
          <p:nvGrpSpPr>
            <p:cNvPr id="535" name="Google Shape;535;p67"/>
            <p:cNvGrpSpPr/>
            <p:nvPr/>
          </p:nvGrpSpPr>
          <p:grpSpPr>
            <a:xfrm>
              <a:off x="2955925" y="2573867"/>
              <a:ext cx="10420350" cy="4803858"/>
              <a:chOff x="3048000" y="2253153"/>
              <a:chExt cx="10420350" cy="4803858"/>
            </a:xfrm>
          </p:grpSpPr>
          <p:sp>
            <p:nvSpPr>
              <p:cNvPr id="536" name="Google Shape;536;p67"/>
              <p:cNvSpPr/>
              <p:nvPr/>
            </p:nvSpPr>
            <p:spPr>
              <a:xfrm>
                <a:off x="7134692" y="2253153"/>
                <a:ext cx="2288464" cy="823174"/>
              </a:xfrm>
              <a:custGeom>
                <a:avLst/>
                <a:gdLst/>
                <a:ahLst/>
                <a:cxnLst/>
                <a:rect l="l" t="t" r="r" b="b"/>
                <a:pathLst>
                  <a:path w="1305" h="462" extrusionOk="0">
                    <a:moveTo>
                      <a:pt x="605" y="72"/>
                    </a:moveTo>
                    <a:cubicBezTo>
                      <a:pt x="377" y="83"/>
                      <a:pt x="163" y="178"/>
                      <a:pt x="0" y="341"/>
                    </a:cubicBezTo>
                    <a:cubicBezTo>
                      <a:pt x="122" y="462"/>
                      <a:pt x="122" y="462"/>
                      <a:pt x="122" y="462"/>
                    </a:cubicBezTo>
                    <a:cubicBezTo>
                      <a:pt x="122" y="462"/>
                      <a:pt x="122" y="462"/>
                      <a:pt x="122" y="462"/>
                    </a:cubicBezTo>
                    <a:cubicBezTo>
                      <a:pt x="263" y="321"/>
                      <a:pt x="452" y="243"/>
                      <a:pt x="653" y="243"/>
                    </a:cubicBezTo>
                    <a:cubicBezTo>
                      <a:pt x="854" y="243"/>
                      <a:pt x="1042" y="321"/>
                      <a:pt x="1184" y="462"/>
                    </a:cubicBezTo>
                    <a:cubicBezTo>
                      <a:pt x="1184" y="462"/>
                      <a:pt x="1184" y="462"/>
                      <a:pt x="1184" y="462"/>
                    </a:cubicBezTo>
                    <a:cubicBezTo>
                      <a:pt x="1305" y="341"/>
                      <a:pt x="1305" y="341"/>
                      <a:pt x="1305" y="341"/>
                    </a:cubicBezTo>
                    <a:cubicBezTo>
                      <a:pt x="1142" y="178"/>
                      <a:pt x="929" y="83"/>
                      <a:pt x="700" y="72"/>
                    </a:cubicBezTo>
                    <a:cubicBezTo>
                      <a:pt x="653" y="0"/>
                      <a:pt x="653" y="0"/>
                      <a:pt x="653" y="0"/>
                    </a:cubicBezTo>
                    <a:lnTo>
                      <a:pt x="605" y="72"/>
                    </a:lnTo>
                    <a:close/>
                  </a:path>
                </a:pathLst>
              </a:custGeom>
              <a:solidFill>
                <a:schemeClr val="accent1"/>
              </a:solidFill>
              <a:ln>
                <a:noFill/>
              </a:ln>
            </p:spPr>
            <p:txBody>
              <a:bodyPr spcFirstLastPara="1" wrap="square" lIns="162533" tIns="81289" rIns="162533" bIns="81289" anchor="t" anchorCtr="0">
                <a:noAutofit/>
              </a:bodyPr>
              <a:lstStyle/>
              <a:p>
                <a:pPr>
                  <a:buClr>
                    <a:schemeClr val="dk1"/>
                  </a:buClr>
                  <a:buSzPts val="1800"/>
                </a:pPr>
                <a:endParaRPr sz="2200">
                  <a:solidFill>
                    <a:srgbClr val="404040"/>
                  </a:solidFill>
                  <a:latin typeface="Open Sans" panose="020B0606030504020204" pitchFamily="34" charset="0"/>
                  <a:ea typeface="Arial"/>
                  <a:cs typeface="Arial"/>
                  <a:sym typeface="Arial"/>
                </a:endParaRPr>
              </a:p>
            </p:txBody>
          </p:sp>
          <p:sp>
            <p:nvSpPr>
              <p:cNvPr id="537" name="Google Shape;537;p67"/>
              <p:cNvSpPr/>
              <p:nvPr/>
            </p:nvSpPr>
            <p:spPr>
              <a:xfrm>
                <a:off x="6537601" y="2861073"/>
                <a:ext cx="810837" cy="2329964"/>
              </a:xfrm>
              <a:custGeom>
                <a:avLst/>
                <a:gdLst/>
                <a:ahLst/>
                <a:cxnLst/>
                <a:rect l="l" t="t" r="r" b="b"/>
                <a:pathLst>
                  <a:path w="463" h="1305" extrusionOk="0">
                    <a:moveTo>
                      <a:pt x="341" y="0"/>
                    </a:moveTo>
                    <a:cubicBezTo>
                      <a:pt x="178" y="163"/>
                      <a:pt x="84" y="376"/>
                      <a:pt x="72" y="605"/>
                    </a:cubicBezTo>
                    <a:cubicBezTo>
                      <a:pt x="0" y="652"/>
                      <a:pt x="0" y="652"/>
                      <a:pt x="0" y="652"/>
                    </a:cubicBezTo>
                    <a:cubicBezTo>
                      <a:pt x="72" y="700"/>
                      <a:pt x="72" y="700"/>
                      <a:pt x="72" y="700"/>
                    </a:cubicBezTo>
                    <a:cubicBezTo>
                      <a:pt x="84" y="928"/>
                      <a:pt x="178" y="1142"/>
                      <a:pt x="341" y="1305"/>
                    </a:cubicBezTo>
                    <a:cubicBezTo>
                      <a:pt x="463" y="1183"/>
                      <a:pt x="463" y="1183"/>
                      <a:pt x="463" y="1183"/>
                    </a:cubicBezTo>
                    <a:cubicBezTo>
                      <a:pt x="321" y="1042"/>
                      <a:pt x="243" y="853"/>
                      <a:pt x="243" y="652"/>
                    </a:cubicBezTo>
                    <a:cubicBezTo>
                      <a:pt x="243" y="451"/>
                      <a:pt x="321" y="263"/>
                      <a:pt x="463" y="121"/>
                    </a:cubicBezTo>
                    <a:cubicBezTo>
                      <a:pt x="341" y="0"/>
                      <a:pt x="341" y="0"/>
                      <a:pt x="341" y="0"/>
                    </a:cubicBezTo>
                    <a:close/>
                  </a:path>
                </a:pathLst>
              </a:custGeom>
              <a:solidFill>
                <a:schemeClr val="accent4"/>
              </a:solidFill>
              <a:ln>
                <a:noFill/>
              </a:ln>
            </p:spPr>
            <p:txBody>
              <a:bodyPr spcFirstLastPara="1" wrap="square" lIns="162533" tIns="81289" rIns="162533" bIns="81289" anchor="t" anchorCtr="0">
                <a:noAutofit/>
              </a:bodyPr>
              <a:lstStyle/>
              <a:p>
                <a:pPr>
                  <a:buClr>
                    <a:schemeClr val="dk1"/>
                  </a:buClr>
                  <a:buSzPts val="1800"/>
                </a:pPr>
                <a:endParaRPr sz="2200">
                  <a:solidFill>
                    <a:srgbClr val="404040"/>
                  </a:solidFill>
                  <a:latin typeface="Open Sans" panose="020B0606030504020204" pitchFamily="34" charset="0"/>
                  <a:ea typeface="Arial"/>
                  <a:cs typeface="Arial"/>
                  <a:sym typeface="Arial"/>
                </a:endParaRPr>
              </a:p>
            </p:txBody>
          </p:sp>
          <p:sp>
            <p:nvSpPr>
              <p:cNvPr id="538" name="Google Shape;538;p67"/>
              <p:cNvSpPr/>
              <p:nvPr/>
            </p:nvSpPr>
            <p:spPr>
              <a:xfrm>
                <a:off x="7134692" y="4973414"/>
                <a:ext cx="2288464" cy="825541"/>
              </a:xfrm>
              <a:custGeom>
                <a:avLst/>
                <a:gdLst/>
                <a:ahLst/>
                <a:cxnLst/>
                <a:rect l="l" t="t" r="r" b="b"/>
                <a:pathLst>
                  <a:path w="1305" h="463" extrusionOk="0">
                    <a:moveTo>
                      <a:pt x="1184" y="0"/>
                    </a:moveTo>
                    <a:cubicBezTo>
                      <a:pt x="1042" y="142"/>
                      <a:pt x="854" y="220"/>
                      <a:pt x="653" y="220"/>
                    </a:cubicBezTo>
                    <a:cubicBezTo>
                      <a:pt x="452" y="220"/>
                      <a:pt x="263" y="142"/>
                      <a:pt x="122" y="0"/>
                    </a:cubicBezTo>
                    <a:cubicBezTo>
                      <a:pt x="122" y="0"/>
                      <a:pt x="122" y="0"/>
                      <a:pt x="122" y="0"/>
                    </a:cubicBezTo>
                    <a:cubicBezTo>
                      <a:pt x="0" y="122"/>
                      <a:pt x="0" y="122"/>
                      <a:pt x="0" y="122"/>
                    </a:cubicBezTo>
                    <a:cubicBezTo>
                      <a:pt x="163" y="285"/>
                      <a:pt x="377" y="379"/>
                      <a:pt x="605" y="391"/>
                    </a:cubicBezTo>
                    <a:cubicBezTo>
                      <a:pt x="653" y="463"/>
                      <a:pt x="653" y="463"/>
                      <a:pt x="653" y="463"/>
                    </a:cubicBezTo>
                    <a:cubicBezTo>
                      <a:pt x="700" y="391"/>
                      <a:pt x="700" y="391"/>
                      <a:pt x="700" y="391"/>
                    </a:cubicBezTo>
                    <a:cubicBezTo>
                      <a:pt x="929" y="379"/>
                      <a:pt x="1142" y="285"/>
                      <a:pt x="1305" y="122"/>
                    </a:cubicBezTo>
                    <a:cubicBezTo>
                      <a:pt x="1184" y="0"/>
                      <a:pt x="1184" y="0"/>
                      <a:pt x="1184" y="0"/>
                    </a:cubicBezTo>
                    <a:close/>
                  </a:path>
                </a:pathLst>
              </a:custGeom>
              <a:solidFill>
                <a:schemeClr val="accent3"/>
              </a:solidFill>
              <a:ln>
                <a:noFill/>
              </a:ln>
            </p:spPr>
            <p:txBody>
              <a:bodyPr spcFirstLastPara="1" wrap="square" lIns="162533" tIns="81289" rIns="162533" bIns="81289" anchor="t" anchorCtr="0">
                <a:noAutofit/>
              </a:bodyPr>
              <a:lstStyle/>
              <a:p>
                <a:pPr>
                  <a:buClr>
                    <a:schemeClr val="dk1"/>
                  </a:buClr>
                  <a:buSzPts val="1800"/>
                </a:pPr>
                <a:endParaRPr sz="2200">
                  <a:solidFill>
                    <a:srgbClr val="404040"/>
                  </a:solidFill>
                  <a:latin typeface="Open Sans" panose="020B0606030504020204" pitchFamily="34" charset="0"/>
                  <a:ea typeface="Arial"/>
                  <a:cs typeface="Arial"/>
                  <a:sym typeface="Arial"/>
                </a:endParaRPr>
              </a:p>
            </p:txBody>
          </p:sp>
          <p:sp>
            <p:nvSpPr>
              <p:cNvPr id="539" name="Google Shape;539;p67"/>
              <p:cNvSpPr/>
              <p:nvPr/>
            </p:nvSpPr>
            <p:spPr>
              <a:xfrm>
                <a:off x="9211734" y="2861073"/>
                <a:ext cx="808513" cy="2329964"/>
              </a:xfrm>
              <a:custGeom>
                <a:avLst/>
                <a:gdLst/>
                <a:ahLst/>
                <a:cxnLst/>
                <a:rect l="l" t="t" r="r" b="b"/>
                <a:pathLst>
                  <a:path w="462" h="1305" extrusionOk="0">
                    <a:moveTo>
                      <a:pt x="0" y="121"/>
                    </a:moveTo>
                    <a:cubicBezTo>
                      <a:pt x="293" y="414"/>
                      <a:pt x="293" y="891"/>
                      <a:pt x="0" y="1183"/>
                    </a:cubicBezTo>
                    <a:cubicBezTo>
                      <a:pt x="121" y="1305"/>
                      <a:pt x="121" y="1305"/>
                      <a:pt x="121" y="1305"/>
                    </a:cubicBezTo>
                    <a:cubicBezTo>
                      <a:pt x="284" y="1142"/>
                      <a:pt x="379" y="928"/>
                      <a:pt x="390" y="700"/>
                    </a:cubicBezTo>
                    <a:cubicBezTo>
                      <a:pt x="462" y="652"/>
                      <a:pt x="462" y="652"/>
                      <a:pt x="462" y="652"/>
                    </a:cubicBezTo>
                    <a:cubicBezTo>
                      <a:pt x="390" y="605"/>
                      <a:pt x="390" y="605"/>
                      <a:pt x="390" y="605"/>
                    </a:cubicBezTo>
                    <a:cubicBezTo>
                      <a:pt x="379" y="376"/>
                      <a:pt x="284" y="163"/>
                      <a:pt x="121" y="0"/>
                    </a:cubicBezTo>
                    <a:cubicBezTo>
                      <a:pt x="121" y="0"/>
                      <a:pt x="121" y="0"/>
                      <a:pt x="121" y="0"/>
                    </a:cubicBezTo>
                    <a:lnTo>
                      <a:pt x="0" y="121"/>
                    </a:lnTo>
                    <a:close/>
                  </a:path>
                </a:pathLst>
              </a:custGeom>
              <a:solidFill>
                <a:schemeClr val="accent2"/>
              </a:solidFill>
              <a:ln>
                <a:noFill/>
              </a:ln>
            </p:spPr>
            <p:txBody>
              <a:bodyPr spcFirstLastPara="1" wrap="square" lIns="162533" tIns="81289" rIns="162533" bIns="81289" anchor="t" anchorCtr="0">
                <a:noAutofit/>
              </a:bodyPr>
              <a:lstStyle/>
              <a:p>
                <a:pPr>
                  <a:buClr>
                    <a:schemeClr val="dk1"/>
                  </a:buClr>
                  <a:buSzPts val="1800"/>
                </a:pPr>
                <a:endParaRPr sz="2200">
                  <a:solidFill>
                    <a:srgbClr val="404040"/>
                  </a:solidFill>
                  <a:latin typeface="Open Sans" panose="020B0606030504020204" pitchFamily="34" charset="0"/>
                  <a:ea typeface="Arial"/>
                  <a:cs typeface="Arial"/>
                  <a:sym typeface="Arial"/>
                </a:endParaRPr>
              </a:p>
            </p:txBody>
          </p:sp>
          <p:sp>
            <p:nvSpPr>
              <p:cNvPr id="540" name="Google Shape;540;p67"/>
              <p:cNvSpPr txBox="1"/>
              <p:nvPr/>
            </p:nvSpPr>
            <p:spPr>
              <a:xfrm>
                <a:off x="10287427" y="3544524"/>
                <a:ext cx="3180923" cy="1260282"/>
              </a:xfrm>
              <a:prstGeom prst="rect">
                <a:avLst/>
              </a:prstGeom>
              <a:noFill/>
              <a:ln>
                <a:noFill/>
              </a:ln>
            </p:spPr>
            <p:txBody>
              <a:bodyPr spcFirstLastPara="1" wrap="square" lIns="91422" tIns="45689" rIns="91422" bIns="45689" anchor="t" anchorCtr="0">
                <a:spAutoFit/>
              </a:bodyPr>
              <a:lstStyle/>
              <a:p>
                <a:pPr>
                  <a:lnSpc>
                    <a:spcPct val="115000"/>
                  </a:lnSpc>
                  <a:buClr>
                    <a:srgbClr val="44494E"/>
                  </a:buClr>
                  <a:buSzPts val="1200"/>
                </a:pPr>
                <a:r>
                  <a:rPr lang="en" sz="2200">
                    <a:solidFill>
                      <a:srgbClr val="404040"/>
                    </a:solidFill>
                    <a:latin typeface="Open Sans" panose="020B0606030504020204" pitchFamily="34" charset="0"/>
                    <a:ea typeface="Open Sans"/>
                    <a:cs typeface="Open Sans"/>
                    <a:sym typeface="Open Sans"/>
                  </a:rPr>
                  <a:t>The </a:t>
                </a:r>
                <a:r>
                  <a:rPr lang="en" sz="2200" b="1">
                    <a:solidFill>
                      <a:srgbClr val="404040"/>
                    </a:solidFill>
                    <a:latin typeface="Open Sans" panose="020B0606030504020204" pitchFamily="34" charset="0"/>
                    <a:ea typeface="Open Sans"/>
                    <a:cs typeface="Open Sans"/>
                    <a:sym typeface="Open Sans"/>
                  </a:rPr>
                  <a:t>__init__ </a:t>
                </a:r>
                <a:r>
                  <a:rPr lang="en" sz="2200">
                    <a:solidFill>
                      <a:srgbClr val="404040"/>
                    </a:solidFill>
                    <a:latin typeface="Open Sans" panose="020B0606030504020204" pitchFamily="34" charset="0"/>
                    <a:ea typeface="Open Sans"/>
                    <a:cs typeface="Open Sans"/>
                    <a:sym typeface="Open Sans"/>
                  </a:rPr>
                  <a:t>method creates and initializes variables.</a:t>
                </a:r>
                <a:endParaRPr sz="2200">
                  <a:solidFill>
                    <a:srgbClr val="404040"/>
                  </a:solidFill>
                  <a:latin typeface="Open Sans" panose="020B0606030504020204" pitchFamily="34" charset="0"/>
                  <a:ea typeface="Calibri"/>
                  <a:cs typeface="Calibri"/>
                  <a:sym typeface="Calibri"/>
                </a:endParaRPr>
              </a:p>
            </p:txBody>
          </p:sp>
          <p:sp>
            <p:nvSpPr>
              <p:cNvPr id="541" name="Google Shape;541;p67"/>
              <p:cNvSpPr txBox="1"/>
              <p:nvPr/>
            </p:nvSpPr>
            <p:spPr>
              <a:xfrm>
                <a:off x="3048000" y="3544524"/>
                <a:ext cx="3180923" cy="1107933"/>
              </a:xfrm>
              <a:prstGeom prst="rect">
                <a:avLst/>
              </a:prstGeom>
              <a:noFill/>
              <a:ln>
                <a:noFill/>
              </a:ln>
            </p:spPr>
            <p:txBody>
              <a:bodyPr spcFirstLastPara="1" wrap="square" lIns="91422" tIns="45689" rIns="91422" bIns="45689" anchor="t" anchorCtr="0">
                <a:spAutoFit/>
              </a:bodyPr>
              <a:lstStyle/>
              <a:p>
                <a:pPr algn="ctr">
                  <a:buClr>
                    <a:srgbClr val="44494E"/>
                  </a:buClr>
                  <a:buSzPts val="1200"/>
                </a:pPr>
                <a:r>
                  <a:rPr lang="en" sz="2200">
                    <a:solidFill>
                      <a:srgbClr val="404040"/>
                    </a:solidFill>
                    <a:latin typeface="Open Sans" panose="020B0606030504020204" pitchFamily="34" charset="0"/>
                    <a:ea typeface="Open Sans"/>
                    <a:cs typeface="Open Sans"/>
                    <a:sym typeface="Open Sans"/>
                  </a:rPr>
                  <a:t>Each instance has its value for each variable.</a:t>
                </a:r>
                <a:endParaRPr sz="2200">
                  <a:solidFill>
                    <a:srgbClr val="404040"/>
                  </a:solidFill>
                  <a:latin typeface="Open Sans" panose="020B0606030504020204" pitchFamily="34" charset="0"/>
                  <a:ea typeface="Calibri"/>
                  <a:cs typeface="Calibri"/>
                  <a:sym typeface="Calibri"/>
                </a:endParaRPr>
              </a:p>
            </p:txBody>
          </p:sp>
          <p:sp>
            <p:nvSpPr>
              <p:cNvPr id="542" name="Google Shape;542;p67"/>
              <p:cNvSpPr txBox="1"/>
              <p:nvPr/>
            </p:nvSpPr>
            <p:spPr>
              <a:xfrm>
                <a:off x="6341278" y="5949078"/>
                <a:ext cx="3893797" cy="1107933"/>
              </a:xfrm>
              <a:prstGeom prst="rect">
                <a:avLst/>
              </a:prstGeom>
              <a:noFill/>
              <a:ln>
                <a:noFill/>
              </a:ln>
            </p:spPr>
            <p:txBody>
              <a:bodyPr spcFirstLastPara="1" wrap="square" lIns="91422" tIns="45689" rIns="91422" bIns="45689" anchor="t" anchorCtr="0">
                <a:spAutoFit/>
              </a:bodyPr>
              <a:lstStyle/>
              <a:p>
                <a:pPr algn="ctr">
                  <a:buClr>
                    <a:srgbClr val="44494E"/>
                  </a:buClr>
                  <a:buSzPts val="1200"/>
                </a:pPr>
                <a:r>
                  <a:rPr lang="en" sz="2200">
                    <a:solidFill>
                      <a:srgbClr val="404040"/>
                    </a:solidFill>
                    <a:latin typeface="Open Sans" panose="020B0606030504020204" pitchFamily="34" charset="0"/>
                    <a:ea typeface="Open Sans"/>
                    <a:cs typeface="Open Sans"/>
                    <a:sym typeface="Open Sans"/>
                  </a:rPr>
                  <a:t>Data attributes are referred to inside the class using the self keyword.</a:t>
                </a:r>
                <a:endParaRPr sz="2200">
                  <a:solidFill>
                    <a:srgbClr val="404040"/>
                  </a:solidFill>
                  <a:latin typeface="Open Sans" panose="020B0606030504020204" pitchFamily="34" charset="0"/>
                  <a:ea typeface="Calibri"/>
                  <a:cs typeface="Calibri"/>
                  <a:sym typeface="Calibri"/>
                </a:endParaRPr>
              </a:p>
            </p:txBody>
          </p:sp>
        </p:grpSp>
      </p:grpSp>
      <p:sp>
        <p:nvSpPr>
          <p:cNvPr id="543" name="Google Shape;543;p67"/>
          <p:cNvSpPr txBox="1"/>
          <p:nvPr/>
        </p:nvSpPr>
        <p:spPr>
          <a:xfrm>
            <a:off x="4260850" y="1403113"/>
            <a:ext cx="7734300" cy="430825"/>
          </a:xfrm>
          <a:prstGeom prst="rect">
            <a:avLst/>
          </a:prstGeom>
          <a:noFill/>
          <a:ln>
            <a:noFill/>
          </a:ln>
        </p:spPr>
        <p:txBody>
          <a:bodyPr spcFirstLastPara="1" wrap="square" lIns="91422" tIns="45689" rIns="91422" bIns="45689" anchor="t" anchorCtr="0">
            <a:spAutoFit/>
          </a:bodyPr>
          <a:lstStyle/>
          <a:p>
            <a:pPr algn="ctr">
              <a:buClr>
                <a:srgbClr val="3F3F3F"/>
              </a:buClr>
              <a:buSzPts val="1200"/>
            </a:pPr>
            <a:r>
              <a:rPr lang="en" sz="2200">
                <a:solidFill>
                  <a:srgbClr val="404040"/>
                </a:solidFill>
                <a:latin typeface="Open Sans" panose="020B0606030504020204" pitchFamily="34" charset="0"/>
                <a:ea typeface="Open Sans"/>
                <a:cs typeface="Open Sans"/>
                <a:sym typeface="Open Sans"/>
              </a:rPr>
              <a:t>Characteristics of data attributes include:</a:t>
            </a:r>
            <a:endParaRPr sz="2200">
              <a:solidFill>
                <a:srgbClr val="404040"/>
              </a:solidFill>
              <a:latin typeface="Open Sans" panose="020B0606030504020204" pitchFamily="34" charset="0"/>
              <a:ea typeface="Arial"/>
              <a:cs typeface="Arial"/>
              <a:sym typeface="Arial"/>
            </a:endParaRPr>
          </a:p>
        </p:txBody>
      </p:sp>
      <p:sp>
        <p:nvSpPr>
          <p:cNvPr id="544" name="Google Shape;544;p67"/>
          <p:cNvSpPr/>
          <p:nvPr/>
        </p:nvSpPr>
        <p:spPr>
          <a:xfrm>
            <a:off x="6400800" y="816324"/>
            <a:ext cx="3450908"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8"/>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Autofit/>
          </a:bodyPr>
          <a:lstStyle/>
          <a:p>
            <a:r>
              <a:rPr lang="en" sz="2800"/>
              <a:t>Class Attributes</a:t>
            </a:r>
            <a:endParaRPr sz="2800"/>
          </a:p>
        </p:txBody>
      </p:sp>
      <p:sp>
        <p:nvSpPr>
          <p:cNvPr id="550" name="Google Shape;550;p68"/>
          <p:cNvSpPr/>
          <p:nvPr/>
        </p:nvSpPr>
        <p:spPr>
          <a:xfrm>
            <a:off x="2535238" y="1571619"/>
            <a:ext cx="11185525" cy="942194"/>
          </a:xfrm>
          <a:prstGeom prst="roundRect">
            <a:avLst>
              <a:gd name="adj" fmla="val 16667"/>
            </a:avLst>
          </a:prstGeom>
          <a:solidFill>
            <a:schemeClr val="lt1"/>
          </a:solidFill>
          <a:ln>
            <a:noFill/>
          </a:ln>
        </p:spPr>
        <p:txBody>
          <a:bodyPr spcFirstLastPara="1" wrap="square" lIns="91422" tIns="45689" rIns="91422" bIns="45689" anchor="ctr" anchorCtr="0">
            <a:noAutofit/>
          </a:bodyPr>
          <a:lstStyle/>
          <a:p>
            <a:pPr algn="ctr">
              <a:lnSpc>
                <a:spcPct val="115000"/>
              </a:lnSpc>
              <a:buClr>
                <a:srgbClr val="404040"/>
              </a:buClr>
              <a:buSzPts val="1200"/>
            </a:pPr>
            <a:r>
              <a:rPr lang="en" sz="2200">
                <a:solidFill>
                  <a:srgbClr val="404040"/>
                </a:solidFill>
                <a:latin typeface="Open Sans" panose="020B0606030504020204" pitchFamily="34" charset="0"/>
                <a:ea typeface="Open Sans"/>
                <a:cs typeface="Open Sans"/>
                <a:sym typeface="Open Sans"/>
              </a:rPr>
              <a:t>Class attributes are variables defined inside a class but outside any method. They have the following characteristic:</a:t>
            </a:r>
            <a:endParaRPr sz="2200">
              <a:solidFill>
                <a:srgbClr val="404040"/>
              </a:solidFill>
              <a:latin typeface="Open Sans" panose="020B0606030504020204" pitchFamily="34" charset="0"/>
              <a:ea typeface="Open Sans"/>
              <a:cs typeface="Open Sans"/>
              <a:sym typeface="Open Sans"/>
            </a:endParaRPr>
          </a:p>
        </p:txBody>
      </p:sp>
      <p:grpSp>
        <p:nvGrpSpPr>
          <p:cNvPr id="551" name="Google Shape;551;p68"/>
          <p:cNvGrpSpPr/>
          <p:nvPr/>
        </p:nvGrpSpPr>
        <p:grpSpPr>
          <a:xfrm>
            <a:off x="2681382" y="3168312"/>
            <a:ext cx="10878284" cy="5142232"/>
            <a:chOff x="1567915" y="2238332"/>
            <a:chExt cx="13372728" cy="6251439"/>
          </a:xfrm>
        </p:grpSpPr>
        <p:grpSp>
          <p:nvGrpSpPr>
            <p:cNvPr id="552" name="Google Shape;552;p68"/>
            <p:cNvGrpSpPr/>
            <p:nvPr/>
          </p:nvGrpSpPr>
          <p:grpSpPr>
            <a:xfrm>
              <a:off x="5689601" y="2401715"/>
              <a:ext cx="2203668" cy="2313979"/>
              <a:chOff x="2970212" y="1274762"/>
              <a:chExt cx="1363663" cy="1431925"/>
            </a:xfrm>
          </p:grpSpPr>
          <p:sp>
            <p:nvSpPr>
              <p:cNvPr id="553" name="Google Shape;553;p68"/>
              <p:cNvSpPr/>
              <p:nvPr/>
            </p:nvSpPr>
            <p:spPr>
              <a:xfrm>
                <a:off x="2971800" y="1274762"/>
                <a:ext cx="1362075" cy="1431925"/>
              </a:xfrm>
              <a:custGeom>
                <a:avLst/>
                <a:gdLst/>
                <a:ahLst/>
                <a:cxnLst/>
                <a:rect l="l" t="t" r="r" b="b"/>
                <a:pathLst>
                  <a:path w="761" h="800" extrusionOk="0">
                    <a:moveTo>
                      <a:pt x="0" y="800"/>
                    </a:moveTo>
                    <a:cubicBezTo>
                      <a:pt x="149" y="800"/>
                      <a:pt x="149" y="800"/>
                      <a:pt x="149" y="800"/>
                    </a:cubicBezTo>
                    <a:cubicBezTo>
                      <a:pt x="167" y="462"/>
                      <a:pt x="429" y="188"/>
                      <a:pt x="761" y="149"/>
                    </a:cubicBezTo>
                    <a:cubicBezTo>
                      <a:pt x="761" y="0"/>
                      <a:pt x="761" y="0"/>
                      <a:pt x="761" y="0"/>
                    </a:cubicBezTo>
                    <a:cubicBezTo>
                      <a:pt x="347" y="40"/>
                      <a:pt x="20" y="380"/>
                      <a:pt x="0" y="800"/>
                    </a:cubicBezTo>
                    <a:close/>
                  </a:path>
                </a:pathLst>
              </a:custGeom>
              <a:solidFill>
                <a:schemeClr val="accent4"/>
              </a:solidFill>
              <a:ln>
                <a:noFill/>
              </a:ln>
            </p:spPr>
            <p:txBody>
              <a:bodyPr spcFirstLastPara="1" wrap="square" lIns="162533" tIns="81289" rIns="162533" bIns="81289" anchor="t" anchorCtr="0">
                <a:noAutofit/>
              </a:bodyPr>
              <a:lstStyle/>
              <a:p>
                <a:pPr>
                  <a:buClr>
                    <a:schemeClr val="dk1"/>
                  </a:buClr>
                  <a:buSzPts val="1200"/>
                </a:pPr>
                <a:endParaRPr sz="2133">
                  <a:solidFill>
                    <a:srgbClr val="404040"/>
                  </a:solidFill>
                  <a:latin typeface="Open Sans"/>
                  <a:ea typeface="Open Sans"/>
                  <a:cs typeface="Open Sans"/>
                  <a:sym typeface="Open Sans"/>
                </a:endParaRPr>
              </a:p>
            </p:txBody>
          </p:sp>
          <p:sp>
            <p:nvSpPr>
              <p:cNvPr id="554" name="Google Shape;554;p68"/>
              <p:cNvSpPr/>
              <p:nvPr/>
            </p:nvSpPr>
            <p:spPr>
              <a:xfrm>
                <a:off x="2970212" y="1371600"/>
                <a:ext cx="544513" cy="549275"/>
              </a:xfrm>
              <a:custGeom>
                <a:avLst/>
                <a:gdLst/>
                <a:ahLst/>
                <a:cxnLst/>
                <a:rect l="l" t="t" r="r" b="b"/>
                <a:pathLst>
                  <a:path w="343" h="346" extrusionOk="0">
                    <a:moveTo>
                      <a:pt x="343" y="256"/>
                    </a:moveTo>
                    <a:lnTo>
                      <a:pt x="203" y="108"/>
                    </a:lnTo>
                    <a:lnTo>
                      <a:pt x="311" y="0"/>
                    </a:lnTo>
                    <a:lnTo>
                      <a:pt x="0" y="0"/>
                    </a:lnTo>
                    <a:lnTo>
                      <a:pt x="0" y="311"/>
                    </a:lnTo>
                    <a:lnTo>
                      <a:pt x="110" y="202"/>
                    </a:lnTo>
                    <a:lnTo>
                      <a:pt x="248" y="346"/>
                    </a:lnTo>
                    <a:lnTo>
                      <a:pt x="343" y="256"/>
                    </a:lnTo>
                    <a:close/>
                  </a:path>
                </a:pathLst>
              </a:custGeom>
              <a:solidFill>
                <a:schemeClr val="accent4"/>
              </a:solidFill>
              <a:ln>
                <a:noFill/>
              </a:ln>
            </p:spPr>
            <p:txBody>
              <a:bodyPr spcFirstLastPara="1" wrap="square" lIns="162533" tIns="81289" rIns="162533" bIns="81289" anchor="t" anchorCtr="0">
                <a:noAutofit/>
              </a:bodyPr>
              <a:lstStyle/>
              <a:p>
                <a:pPr>
                  <a:buClr>
                    <a:schemeClr val="dk1"/>
                  </a:buClr>
                  <a:buSzPts val="1200"/>
                </a:pPr>
                <a:endParaRPr sz="2133">
                  <a:solidFill>
                    <a:srgbClr val="404040"/>
                  </a:solidFill>
                  <a:latin typeface="Open Sans"/>
                  <a:ea typeface="Open Sans"/>
                  <a:cs typeface="Open Sans"/>
                  <a:sym typeface="Open Sans"/>
                </a:endParaRPr>
              </a:p>
            </p:txBody>
          </p:sp>
        </p:grpSp>
        <p:grpSp>
          <p:nvGrpSpPr>
            <p:cNvPr id="555" name="Google Shape;555;p68"/>
            <p:cNvGrpSpPr/>
            <p:nvPr/>
          </p:nvGrpSpPr>
          <p:grpSpPr>
            <a:xfrm>
              <a:off x="8390951" y="2404279"/>
              <a:ext cx="2172882" cy="2311413"/>
              <a:chOff x="4641850" y="1276350"/>
              <a:chExt cx="1344613" cy="1430338"/>
            </a:xfrm>
          </p:grpSpPr>
          <p:sp>
            <p:nvSpPr>
              <p:cNvPr id="556" name="Google Shape;556;p68"/>
              <p:cNvSpPr/>
              <p:nvPr/>
            </p:nvSpPr>
            <p:spPr>
              <a:xfrm>
                <a:off x="4641850" y="1276350"/>
                <a:ext cx="1343025" cy="1430338"/>
              </a:xfrm>
              <a:custGeom>
                <a:avLst/>
                <a:gdLst/>
                <a:ahLst/>
                <a:cxnLst/>
                <a:rect l="l" t="t" r="r" b="b"/>
                <a:pathLst>
                  <a:path w="750" h="799" extrusionOk="0">
                    <a:moveTo>
                      <a:pt x="0" y="0"/>
                    </a:moveTo>
                    <a:cubicBezTo>
                      <a:pt x="0" y="149"/>
                      <a:pt x="0" y="149"/>
                      <a:pt x="0" y="149"/>
                    </a:cubicBezTo>
                    <a:cubicBezTo>
                      <a:pt x="327" y="193"/>
                      <a:pt x="583" y="464"/>
                      <a:pt x="601" y="799"/>
                    </a:cubicBezTo>
                    <a:cubicBezTo>
                      <a:pt x="750" y="799"/>
                      <a:pt x="750" y="799"/>
                      <a:pt x="750" y="799"/>
                    </a:cubicBezTo>
                    <a:cubicBezTo>
                      <a:pt x="731" y="383"/>
                      <a:pt x="409" y="45"/>
                      <a:pt x="0" y="0"/>
                    </a:cubicBezTo>
                    <a:close/>
                  </a:path>
                </a:pathLst>
              </a:custGeom>
              <a:solidFill>
                <a:schemeClr val="accent1"/>
              </a:solidFill>
              <a:ln>
                <a:noFill/>
              </a:ln>
            </p:spPr>
            <p:txBody>
              <a:bodyPr spcFirstLastPara="1" wrap="square" lIns="162533" tIns="81289" rIns="162533" bIns="81289" anchor="t" anchorCtr="0">
                <a:noAutofit/>
              </a:bodyPr>
              <a:lstStyle/>
              <a:p>
                <a:pPr>
                  <a:buClr>
                    <a:schemeClr val="dk1"/>
                  </a:buClr>
                  <a:buSzPts val="1200"/>
                </a:pPr>
                <a:endParaRPr sz="2133">
                  <a:solidFill>
                    <a:srgbClr val="404040"/>
                  </a:solidFill>
                  <a:latin typeface="Open Sans"/>
                  <a:ea typeface="Open Sans"/>
                  <a:cs typeface="Open Sans"/>
                  <a:sym typeface="Open Sans"/>
                </a:endParaRPr>
              </a:p>
            </p:txBody>
          </p:sp>
          <p:sp>
            <p:nvSpPr>
              <p:cNvPr id="557" name="Google Shape;557;p68"/>
              <p:cNvSpPr/>
              <p:nvPr/>
            </p:nvSpPr>
            <p:spPr>
              <a:xfrm>
                <a:off x="5438775" y="1374775"/>
                <a:ext cx="547688" cy="542925"/>
              </a:xfrm>
              <a:custGeom>
                <a:avLst/>
                <a:gdLst/>
                <a:ahLst/>
                <a:cxnLst/>
                <a:rect l="l" t="t" r="r" b="b"/>
                <a:pathLst>
                  <a:path w="345" h="342" extrusionOk="0">
                    <a:moveTo>
                      <a:pt x="89" y="342"/>
                    </a:moveTo>
                    <a:lnTo>
                      <a:pt x="236" y="202"/>
                    </a:lnTo>
                    <a:lnTo>
                      <a:pt x="345" y="311"/>
                    </a:lnTo>
                    <a:lnTo>
                      <a:pt x="345" y="0"/>
                    </a:lnTo>
                    <a:lnTo>
                      <a:pt x="34" y="0"/>
                    </a:lnTo>
                    <a:lnTo>
                      <a:pt x="144" y="109"/>
                    </a:lnTo>
                    <a:lnTo>
                      <a:pt x="0" y="247"/>
                    </a:lnTo>
                    <a:lnTo>
                      <a:pt x="89" y="342"/>
                    </a:lnTo>
                    <a:close/>
                  </a:path>
                </a:pathLst>
              </a:custGeom>
              <a:solidFill>
                <a:schemeClr val="accent1"/>
              </a:solidFill>
              <a:ln>
                <a:noFill/>
              </a:ln>
            </p:spPr>
            <p:txBody>
              <a:bodyPr spcFirstLastPara="1" wrap="square" lIns="162533" tIns="81289" rIns="162533" bIns="81289" anchor="t" anchorCtr="0">
                <a:noAutofit/>
              </a:bodyPr>
              <a:lstStyle/>
              <a:p>
                <a:pPr>
                  <a:buClr>
                    <a:schemeClr val="dk1"/>
                  </a:buClr>
                  <a:buSzPts val="1200"/>
                </a:pPr>
                <a:endParaRPr sz="2133">
                  <a:solidFill>
                    <a:srgbClr val="404040"/>
                  </a:solidFill>
                  <a:latin typeface="Open Sans"/>
                  <a:ea typeface="Open Sans"/>
                  <a:cs typeface="Open Sans"/>
                  <a:sym typeface="Open Sans"/>
                </a:endParaRPr>
              </a:p>
            </p:txBody>
          </p:sp>
        </p:grpSp>
        <p:grpSp>
          <p:nvGrpSpPr>
            <p:cNvPr id="558" name="Google Shape;558;p68"/>
            <p:cNvGrpSpPr/>
            <p:nvPr/>
          </p:nvGrpSpPr>
          <p:grpSpPr>
            <a:xfrm>
              <a:off x="8390951" y="5187687"/>
              <a:ext cx="2175449" cy="2024089"/>
              <a:chOff x="4641850" y="3027363"/>
              <a:chExt cx="1346201" cy="1252537"/>
            </a:xfrm>
          </p:grpSpPr>
          <p:sp>
            <p:nvSpPr>
              <p:cNvPr id="559" name="Google Shape;559;p68"/>
              <p:cNvSpPr/>
              <p:nvPr/>
            </p:nvSpPr>
            <p:spPr>
              <a:xfrm>
                <a:off x="4641850" y="3027363"/>
                <a:ext cx="1322388" cy="1244600"/>
              </a:xfrm>
              <a:custGeom>
                <a:avLst/>
                <a:gdLst/>
                <a:ahLst/>
                <a:cxnLst/>
                <a:rect l="l" t="t" r="r" b="b"/>
                <a:pathLst>
                  <a:path w="739" h="695" extrusionOk="0">
                    <a:moveTo>
                      <a:pt x="739" y="0"/>
                    </a:moveTo>
                    <a:cubicBezTo>
                      <a:pt x="588" y="0"/>
                      <a:pt x="588" y="0"/>
                      <a:pt x="588" y="0"/>
                    </a:cubicBezTo>
                    <a:cubicBezTo>
                      <a:pt x="529" y="286"/>
                      <a:pt x="293" y="508"/>
                      <a:pt x="0" y="546"/>
                    </a:cubicBezTo>
                    <a:cubicBezTo>
                      <a:pt x="0" y="695"/>
                      <a:pt x="0" y="695"/>
                      <a:pt x="0" y="695"/>
                    </a:cubicBezTo>
                    <a:cubicBezTo>
                      <a:pt x="374" y="655"/>
                      <a:pt x="676" y="367"/>
                      <a:pt x="739" y="0"/>
                    </a:cubicBezTo>
                    <a:close/>
                  </a:path>
                </a:pathLst>
              </a:custGeom>
              <a:solidFill>
                <a:schemeClr val="accent2"/>
              </a:solidFill>
              <a:ln>
                <a:noFill/>
              </a:ln>
            </p:spPr>
            <p:txBody>
              <a:bodyPr spcFirstLastPara="1" wrap="square" lIns="162533" tIns="81289" rIns="162533" bIns="81289" anchor="t" anchorCtr="0">
                <a:noAutofit/>
              </a:bodyPr>
              <a:lstStyle/>
              <a:p>
                <a:pPr>
                  <a:buClr>
                    <a:schemeClr val="dk1"/>
                  </a:buClr>
                  <a:buSzPts val="1200"/>
                </a:pPr>
                <a:endParaRPr sz="2133">
                  <a:solidFill>
                    <a:srgbClr val="404040"/>
                  </a:solidFill>
                  <a:latin typeface="Open Sans"/>
                  <a:ea typeface="Open Sans"/>
                  <a:cs typeface="Open Sans"/>
                  <a:sym typeface="Open Sans"/>
                </a:endParaRPr>
              </a:p>
            </p:txBody>
          </p:sp>
          <p:sp>
            <p:nvSpPr>
              <p:cNvPr id="560" name="Google Shape;560;p68"/>
              <p:cNvSpPr/>
              <p:nvPr/>
            </p:nvSpPr>
            <p:spPr>
              <a:xfrm>
                <a:off x="5443538" y="3733800"/>
                <a:ext cx="544513" cy="546100"/>
              </a:xfrm>
              <a:custGeom>
                <a:avLst/>
                <a:gdLst/>
                <a:ahLst/>
                <a:cxnLst/>
                <a:rect l="l" t="t" r="r" b="b"/>
                <a:pathLst>
                  <a:path w="343" h="344" extrusionOk="0">
                    <a:moveTo>
                      <a:pt x="0" y="90"/>
                    </a:moveTo>
                    <a:lnTo>
                      <a:pt x="140" y="236"/>
                    </a:lnTo>
                    <a:lnTo>
                      <a:pt x="32" y="344"/>
                    </a:lnTo>
                    <a:lnTo>
                      <a:pt x="343" y="344"/>
                    </a:lnTo>
                    <a:lnTo>
                      <a:pt x="343" y="33"/>
                    </a:lnTo>
                    <a:lnTo>
                      <a:pt x="232" y="144"/>
                    </a:lnTo>
                    <a:lnTo>
                      <a:pt x="95" y="0"/>
                    </a:lnTo>
                    <a:lnTo>
                      <a:pt x="0" y="90"/>
                    </a:lnTo>
                    <a:close/>
                  </a:path>
                </a:pathLst>
              </a:custGeom>
              <a:solidFill>
                <a:schemeClr val="accent2"/>
              </a:solidFill>
              <a:ln>
                <a:noFill/>
              </a:ln>
            </p:spPr>
            <p:txBody>
              <a:bodyPr spcFirstLastPara="1" wrap="square" lIns="162533" tIns="81289" rIns="162533" bIns="81289" anchor="t" anchorCtr="0">
                <a:noAutofit/>
              </a:bodyPr>
              <a:lstStyle/>
              <a:p>
                <a:pPr>
                  <a:buClr>
                    <a:schemeClr val="dk1"/>
                  </a:buClr>
                  <a:buSzPts val="1200"/>
                </a:pPr>
                <a:endParaRPr sz="2133">
                  <a:solidFill>
                    <a:srgbClr val="404040"/>
                  </a:solidFill>
                  <a:latin typeface="Open Sans"/>
                  <a:ea typeface="Open Sans"/>
                  <a:cs typeface="Open Sans"/>
                  <a:sym typeface="Open Sans"/>
                </a:endParaRPr>
              </a:p>
            </p:txBody>
          </p:sp>
        </p:grpSp>
        <p:grpSp>
          <p:nvGrpSpPr>
            <p:cNvPr id="561" name="Google Shape;561;p68"/>
            <p:cNvGrpSpPr/>
            <p:nvPr/>
          </p:nvGrpSpPr>
          <p:grpSpPr>
            <a:xfrm>
              <a:off x="5692166" y="5187688"/>
              <a:ext cx="2201100" cy="2034352"/>
              <a:chOff x="2971800" y="3027363"/>
              <a:chExt cx="1362075" cy="1258888"/>
            </a:xfrm>
          </p:grpSpPr>
          <p:sp>
            <p:nvSpPr>
              <p:cNvPr id="562" name="Google Shape;562;p68"/>
              <p:cNvSpPr/>
              <p:nvPr/>
            </p:nvSpPr>
            <p:spPr>
              <a:xfrm>
                <a:off x="2990850" y="3027363"/>
                <a:ext cx="1343025" cy="1246188"/>
              </a:xfrm>
              <a:custGeom>
                <a:avLst/>
                <a:gdLst/>
                <a:ahLst/>
                <a:cxnLst/>
                <a:rect l="l" t="t" r="r" b="b"/>
                <a:pathLst>
                  <a:path w="750" h="696" extrusionOk="0">
                    <a:moveTo>
                      <a:pt x="151" y="0"/>
                    </a:moveTo>
                    <a:cubicBezTo>
                      <a:pt x="0" y="0"/>
                      <a:pt x="0" y="0"/>
                      <a:pt x="0" y="0"/>
                    </a:cubicBezTo>
                    <a:cubicBezTo>
                      <a:pt x="63" y="371"/>
                      <a:pt x="370" y="660"/>
                      <a:pt x="750" y="696"/>
                    </a:cubicBezTo>
                    <a:cubicBezTo>
                      <a:pt x="750" y="548"/>
                      <a:pt x="750" y="548"/>
                      <a:pt x="750" y="548"/>
                    </a:cubicBezTo>
                    <a:cubicBezTo>
                      <a:pt x="452" y="513"/>
                      <a:pt x="211" y="289"/>
                      <a:pt x="151" y="0"/>
                    </a:cubicBezTo>
                    <a:close/>
                  </a:path>
                </a:pathLst>
              </a:custGeom>
              <a:solidFill>
                <a:schemeClr val="accent3"/>
              </a:solidFill>
              <a:ln>
                <a:noFill/>
              </a:ln>
            </p:spPr>
            <p:txBody>
              <a:bodyPr spcFirstLastPara="1" wrap="square" lIns="162533" tIns="81289" rIns="162533" bIns="81289" anchor="t" anchorCtr="0">
                <a:noAutofit/>
              </a:bodyPr>
              <a:lstStyle/>
              <a:p>
                <a:pPr>
                  <a:buClr>
                    <a:schemeClr val="dk1"/>
                  </a:buClr>
                  <a:buSzPts val="1200"/>
                </a:pPr>
                <a:endParaRPr sz="2133">
                  <a:solidFill>
                    <a:srgbClr val="404040"/>
                  </a:solidFill>
                  <a:latin typeface="Open Sans"/>
                  <a:ea typeface="Open Sans"/>
                  <a:cs typeface="Open Sans"/>
                  <a:sym typeface="Open Sans"/>
                </a:endParaRPr>
              </a:p>
            </p:txBody>
          </p:sp>
          <p:sp>
            <p:nvSpPr>
              <p:cNvPr id="563" name="Google Shape;563;p68"/>
              <p:cNvSpPr/>
              <p:nvPr/>
            </p:nvSpPr>
            <p:spPr>
              <a:xfrm>
                <a:off x="2971800" y="3741738"/>
                <a:ext cx="547688" cy="544513"/>
              </a:xfrm>
              <a:custGeom>
                <a:avLst/>
                <a:gdLst/>
                <a:ahLst/>
                <a:cxnLst/>
                <a:rect l="l" t="t" r="r" b="b"/>
                <a:pathLst>
                  <a:path w="345" h="343" extrusionOk="0">
                    <a:moveTo>
                      <a:pt x="256" y="0"/>
                    </a:moveTo>
                    <a:lnTo>
                      <a:pt x="108" y="140"/>
                    </a:lnTo>
                    <a:lnTo>
                      <a:pt x="0" y="32"/>
                    </a:lnTo>
                    <a:lnTo>
                      <a:pt x="0" y="343"/>
                    </a:lnTo>
                    <a:lnTo>
                      <a:pt x="311" y="343"/>
                    </a:lnTo>
                    <a:lnTo>
                      <a:pt x="201" y="232"/>
                    </a:lnTo>
                    <a:lnTo>
                      <a:pt x="345" y="95"/>
                    </a:lnTo>
                    <a:lnTo>
                      <a:pt x="256" y="0"/>
                    </a:lnTo>
                    <a:close/>
                  </a:path>
                </a:pathLst>
              </a:custGeom>
              <a:solidFill>
                <a:schemeClr val="accent3"/>
              </a:solidFill>
              <a:ln>
                <a:noFill/>
              </a:ln>
            </p:spPr>
            <p:txBody>
              <a:bodyPr spcFirstLastPara="1" wrap="square" lIns="162533" tIns="81289" rIns="162533" bIns="81289" anchor="t" anchorCtr="0">
                <a:noAutofit/>
              </a:bodyPr>
              <a:lstStyle/>
              <a:p>
                <a:pPr>
                  <a:buClr>
                    <a:schemeClr val="dk1"/>
                  </a:buClr>
                  <a:buSzPts val="1200"/>
                </a:pPr>
                <a:endParaRPr sz="2133">
                  <a:solidFill>
                    <a:srgbClr val="404040"/>
                  </a:solidFill>
                  <a:latin typeface="Open Sans"/>
                  <a:ea typeface="Open Sans"/>
                  <a:cs typeface="Open Sans"/>
                  <a:sym typeface="Open Sans"/>
                </a:endParaRPr>
              </a:p>
            </p:txBody>
          </p:sp>
        </p:grpSp>
        <p:sp>
          <p:nvSpPr>
            <p:cNvPr id="564" name="Google Shape;564;p68"/>
            <p:cNvSpPr txBox="1"/>
            <p:nvPr/>
          </p:nvSpPr>
          <p:spPr>
            <a:xfrm>
              <a:off x="11076648" y="2238332"/>
              <a:ext cx="3863995" cy="1758502"/>
            </a:xfrm>
            <a:prstGeom prst="rect">
              <a:avLst/>
            </a:prstGeom>
            <a:noFill/>
            <a:ln>
              <a:noFill/>
            </a:ln>
          </p:spPr>
          <p:txBody>
            <a:bodyPr spcFirstLastPara="1" wrap="square" lIns="91422" tIns="45689" rIns="91422" bIns="45689" anchor="t" anchorCtr="0">
              <a:spAutoFit/>
            </a:bodyPr>
            <a:lstStyle/>
            <a:p>
              <a:pPr>
                <a:buClr>
                  <a:srgbClr val="404040"/>
                </a:buClr>
                <a:buSzPts val="1200"/>
              </a:pPr>
              <a:r>
                <a:rPr lang="en" sz="2200">
                  <a:solidFill>
                    <a:srgbClr val="404040"/>
                  </a:solidFill>
                  <a:latin typeface="Open Sans" panose="020B0606030504020204" pitchFamily="34" charset="0"/>
                  <a:ea typeface="Open Sans"/>
                  <a:cs typeface="Open Sans"/>
                  <a:sym typeface="Open Sans"/>
                </a:rPr>
                <a:t>They can be accessed using the class name or an instance of the class.</a:t>
              </a:r>
              <a:endParaRPr sz="2200">
                <a:solidFill>
                  <a:srgbClr val="404040"/>
                </a:solidFill>
                <a:latin typeface="Open Sans" panose="020B0606030504020204" pitchFamily="34" charset="0"/>
                <a:ea typeface="Open Sans"/>
                <a:cs typeface="Open Sans"/>
                <a:sym typeface="Open Sans"/>
              </a:endParaRPr>
            </a:p>
          </p:txBody>
        </p:sp>
        <p:sp>
          <p:nvSpPr>
            <p:cNvPr id="565" name="Google Shape;565;p68"/>
            <p:cNvSpPr txBox="1"/>
            <p:nvPr/>
          </p:nvSpPr>
          <p:spPr>
            <a:xfrm>
              <a:off x="1567915" y="2534331"/>
              <a:ext cx="3863995" cy="935338"/>
            </a:xfrm>
            <a:prstGeom prst="rect">
              <a:avLst/>
            </a:prstGeom>
            <a:noFill/>
            <a:ln>
              <a:noFill/>
            </a:ln>
          </p:spPr>
          <p:txBody>
            <a:bodyPr spcFirstLastPara="1" wrap="square" lIns="91422" tIns="45689" rIns="91422" bIns="45689" anchor="t" anchorCtr="0">
              <a:spAutoFit/>
            </a:bodyPr>
            <a:lstStyle/>
            <a:p>
              <a:pPr algn="r">
                <a:buClr>
                  <a:srgbClr val="404040"/>
                </a:buClr>
                <a:buSzPts val="1200"/>
              </a:pPr>
              <a:r>
                <a:rPr lang="en" sz="2200">
                  <a:solidFill>
                    <a:srgbClr val="404040"/>
                  </a:solidFill>
                  <a:latin typeface="Open Sans" panose="020B0606030504020204" pitchFamily="34" charset="0"/>
                  <a:ea typeface="Open Sans"/>
                  <a:cs typeface="Open Sans"/>
                  <a:sym typeface="Open Sans"/>
                </a:rPr>
                <a:t>They are shared by all instances of the class.</a:t>
              </a:r>
              <a:endParaRPr sz="2200">
                <a:solidFill>
                  <a:srgbClr val="404040"/>
                </a:solidFill>
                <a:latin typeface="Open Sans" panose="020B0606030504020204" pitchFamily="34" charset="0"/>
                <a:ea typeface="Open Sans"/>
                <a:cs typeface="Open Sans"/>
                <a:sym typeface="Open Sans"/>
              </a:endParaRPr>
            </a:p>
          </p:txBody>
        </p:sp>
        <p:sp>
          <p:nvSpPr>
            <p:cNvPr id="566" name="Google Shape;566;p68"/>
            <p:cNvSpPr txBox="1"/>
            <p:nvPr/>
          </p:nvSpPr>
          <p:spPr>
            <a:xfrm>
              <a:off x="11025601" y="5908104"/>
              <a:ext cx="3863995" cy="2581667"/>
            </a:xfrm>
            <a:prstGeom prst="rect">
              <a:avLst/>
            </a:prstGeom>
            <a:noFill/>
            <a:ln>
              <a:noFill/>
            </a:ln>
          </p:spPr>
          <p:txBody>
            <a:bodyPr spcFirstLastPara="1" wrap="square" lIns="91422" tIns="45689" rIns="91422" bIns="45689" anchor="t" anchorCtr="0">
              <a:spAutoFit/>
            </a:bodyPr>
            <a:lstStyle/>
            <a:p>
              <a:pPr>
                <a:buClr>
                  <a:srgbClr val="404040"/>
                </a:buClr>
                <a:buSzPts val="1200"/>
              </a:pPr>
              <a:r>
                <a:rPr lang="en" sz="2200">
                  <a:solidFill>
                    <a:srgbClr val="404040"/>
                  </a:solidFill>
                  <a:latin typeface="Open Sans" panose="020B0606030504020204" pitchFamily="34" charset="0"/>
                  <a:ea typeface="Open Sans"/>
                  <a:cs typeface="Open Sans"/>
                  <a:sym typeface="Open Sans"/>
                </a:rPr>
                <a:t>They can store constants, default values, or any other data that needs to be shared by all instances of the class.</a:t>
              </a:r>
              <a:endParaRPr sz="2200">
                <a:solidFill>
                  <a:srgbClr val="404040"/>
                </a:solidFill>
                <a:latin typeface="Open Sans" panose="020B0606030504020204" pitchFamily="34" charset="0"/>
                <a:ea typeface="Open Sans"/>
                <a:cs typeface="Open Sans"/>
                <a:sym typeface="Open Sans"/>
              </a:endParaRPr>
            </a:p>
          </p:txBody>
        </p:sp>
        <p:sp>
          <p:nvSpPr>
            <p:cNvPr id="567" name="Google Shape;567;p68"/>
            <p:cNvSpPr txBox="1"/>
            <p:nvPr/>
          </p:nvSpPr>
          <p:spPr>
            <a:xfrm>
              <a:off x="1765799" y="6193318"/>
              <a:ext cx="3863995" cy="1758502"/>
            </a:xfrm>
            <a:prstGeom prst="rect">
              <a:avLst/>
            </a:prstGeom>
            <a:noFill/>
            <a:ln>
              <a:noFill/>
            </a:ln>
          </p:spPr>
          <p:txBody>
            <a:bodyPr spcFirstLastPara="1" wrap="square" lIns="91422" tIns="45689" rIns="91422" bIns="45689" anchor="t" anchorCtr="0">
              <a:spAutoFit/>
            </a:bodyPr>
            <a:lstStyle/>
            <a:p>
              <a:pPr algn="r">
                <a:buClr>
                  <a:srgbClr val="404040"/>
                </a:buClr>
                <a:buSzPts val="1200"/>
              </a:pPr>
              <a:r>
                <a:rPr lang="en" sz="2200">
                  <a:solidFill>
                    <a:srgbClr val="404040"/>
                  </a:solidFill>
                  <a:latin typeface="Open Sans" panose="020B0606030504020204" pitchFamily="34" charset="0"/>
                  <a:ea typeface="Open Sans"/>
                  <a:cs typeface="Open Sans"/>
                  <a:sym typeface="Open Sans"/>
                </a:rPr>
                <a:t>They can be accessed from outside the class, which can lead to unexpected behavior.</a:t>
              </a:r>
              <a:endParaRPr sz="2200">
                <a:solidFill>
                  <a:srgbClr val="404040"/>
                </a:solidFill>
                <a:latin typeface="Open Sans" panose="020B0606030504020204" pitchFamily="34" charset="0"/>
                <a:ea typeface="Open Sans"/>
                <a:cs typeface="Open Sans"/>
                <a:sym typeface="Open Sans"/>
              </a:endParaRPr>
            </a:p>
          </p:txBody>
        </p:sp>
      </p:grpSp>
      <p:sp>
        <p:nvSpPr>
          <p:cNvPr id="568" name="Google Shape;568;p68"/>
          <p:cNvSpPr/>
          <p:nvPr/>
        </p:nvSpPr>
        <p:spPr>
          <a:xfrm>
            <a:off x="6375401" y="816324"/>
            <a:ext cx="352035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4"/>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 Python Functions and Their Advantages</a:t>
            </a:r>
            <a:endParaRPr sz="2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C937E-5C20-9E6E-AA55-1169F14DFECA}"/>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952E3660-1244-F2FE-6013-D679B30F94C1}"/>
              </a:ext>
            </a:extLst>
          </p:cNvPr>
          <p:cNvSpPr>
            <a:spLocks noGrp="1"/>
          </p:cNvSpPr>
          <p:nvPr>
            <p:ph type="title"/>
          </p:nvPr>
        </p:nvSpPr>
        <p:spPr>
          <a:xfrm>
            <a:off x="2421576" y="329928"/>
            <a:ext cx="7351074" cy="1137649"/>
          </a:xfrm>
        </p:spPr>
        <p:txBody>
          <a:bodyPr/>
          <a:lstStyle/>
          <a:p>
            <a:r>
              <a:rPr lang="en"/>
              <a:t>Implementing a Class with Attributes and Methods</a:t>
            </a:r>
            <a:endParaRPr lang="en-US">
              <a:latin typeface="+mn-lt"/>
            </a:endParaRPr>
          </a:p>
        </p:txBody>
      </p:sp>
      <p:sp>
        <p:nvSpPr>
          <p:cNvPr id="4" name="Text Placeholder 3">
            <a:extLst>
              <a:ext uri="{FF2B5EF4-FFF2-40B4-BE49-F238E27FC236}">
                <a16:creationId xmlns:a16="http://schemas.microsoft.com/office/drawing/2014/main" id="{272CAE6F-2448-253F-2A88-F1FC7F3C4947}"/>
              </a:ext>
            </a:extLst>
          </p:cNvPr>
          <p:cNvSpPr>
            <a:spLocks noGrp="1"/>
          </p:cNvSpPr>
          <p:nvPr>
            <p:ph type="body" sz="quarter" idx="11"/>
          </p:nvPr>
        </p:nvSpPr>
        <p:spPr>
          <a:xfrm>
            <a:off x="1279501" y="2556374"/>
            <a:ext cx="13696999" cy="1186286"/>
          </a:xfrm>
        </p:spPr>
        <p:txBody>
          <a:bodyPr>
            <a:noAutofit/>
          </a:bodyPr>
          <a:lstStyle/>
          <a:p>
            <a:pPr>
              <a:lnSpc>
                <a:spcPct val="115000"/>
              </a:lnSpc>
            </a:pPr>
            <a:r>
              <a:rPr lang="en-US" b="1"/>
              <a:t>Overview:</a:t>
            </a:r>
          </a:p>
          <a:p>
            <a:pPr>
              <a:lnSpc>
                <a:spcPct val="115000"/>
              </a:lnSpc>
            </a:pPr>
            <a:endParaRPr lang="en-US" b="1"/>
          </a:p>
          <a:p>
            <a:pPr>
              <a:lnSpc>
                <a:spcPct val="115000"/>
              </a:lnSpc>
            </a:pPr>
            <a:r>
              <a:rPr lang="en-US"/>
              <a:t>This demonstration covers creating classes with attributes and methods in Python. You will learn how to define a class, declare attributes, create methods, instantiate objects, and access class attributes and methods through objects.</a:t>
            </a:r>
          </a:p>
        </p:txBody>
      </p:sp>
      <p:sp>
        <p:nvSpPr>
          <p:cNvPr id="5" name="Text Placeholder 4">
            <a:extLst>
              <a:ext uri="{FF2B5EF4-FFF2-40B4-BE49-F238E27FC236}">
                <a16:creationId xmlns:a16="http://schemas.microsoft.com/office/drawing/2014/main" id="{5C6DA9BD-DF82-BFA5-8764-13D44A0FC1D3}"/>
              </a:ext>
            </a:extLst>
          </p:cNvPr>
          <p:cNvSpPr>
            <a:spLocks noGrp="1"/>
          </p:cNvSpPr>
          <p:nvPr>
            <p:ph type="body" sz="quarter" idx="14"/>
          </p:nvPr>
        </p:nvSpPr>
        <p:spPr>
          <a:xfrm>
            <a:off x="13416914" y="1793560"/>
            <a:ext cx="565786" cy="574675"/>
          </a:xfrm>
        </p:spPr>
        <p:txBody>
          <a:bodyPr/>
          <a:lstStyle/>
          <a:p>
            <a:r>
              <a:rPr lang="en-IN"/>
              <a:t>05</a:t>
            </a:r>
          </a:p>
        </p:txBody>
      </p:sp>
      <p:sp>
        <p:nvSpPr>
          <p:cNvPr id="2" name="Text Placeholder 3">
            <a:extLst>
              <a:ext uri="{FF2B5EF4-FFF2-40B4-BE49-F238E27FC236}">
                <a16:creationId xmlns:a16="http://schemas.microsoft.com/office/drawing/2014/main" id="{30FA2086-B11D-E6F6-979D-1D1D31B8ACC0}"/>
              </a:ext>
            </a:extLst>
          </p:cNvPr>
          <p:cNvSpPr txBox="1">
            <a:spLocks/>
          </p:cNvSpPr>
          <p:nvPr/>
        </p:nvSpPr>
        <p:spPr>
          <a:xfrm>
            <a:off x="2038804" y="6885920"/>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 to perform step-by-step execution.</a:t>
            </a:r>
          </a:p>
        </p:txBody>
      </p:sp>
      <p:sp>
        <p:nvSpPr>
          <p:cNvPr id="3" name="Rectangle: Rounded Corners 2">
            <a:extLst>
              <a:ext uri="{FF2B5EF4-FFF2-40B4-BE49-F238E27FC236}">
                <a16:creationId xmlns:a16="http://schemas.microsoft.com/office/drawing/2014/main" id="{4EF75D2D-D9A2-49D3-8FBD-9A66DA5C2CDA}"/>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7F279DCD-9C9B-DD0E-12BE-E66FDDB1B4E4}"/>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99B5C4C2-BA13-7090-98EC-EE8969802D16}"/>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Tree>
    <p:custDataLst>
      <p:tags r:id="rId1"/>
    </p:custDataLst>
    <p:extLst>
      <p:ext uri="{BB962C8B-B14F-4D97-AF65-F5344CB8AC3E}">
        <p14:creationId xmlns:p14="http://schemas.microsoft.com/office/powerpoint/2010/main" val="78660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79"/>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Encapsulation</a:t>
            </a:r>
            <a:endParaRPr sz="2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0"/>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Encapsulation</a:t>
            </a:r>
            <a:endParaRPr sz="2800" b="1">
              <a:solidFill>
                <a:srgbClr val="3F3F3F"/>
              </a:solidFill>
              <a:latin typeface="Open Sans"/>
              <a:ea typeface="Open Sans"/>
              <a:cs typeface="Open Sans"/>
              <a:sym typeface="Open Sans"/>
            </a:endParaRPr>
          </a:p>
        </p:txBody>
      </p:sp>
      <p:sp>
        <p:nvSpPr>
          <p:cNvPr id="712" name="Google Shape;712;p80"/>
          <p:cNvSpPr/>
          <p:nvPr/>
        </p:nvSpPr>
        <p:spPr>
          <a:xfrm>
            <a:off x="1536700" y="1837987"/>
            <a:ext cx="13716000" cy="687301"/>
          </a:xfrm>
          <a:prstGeom prst="roundRect">
            <a:avLst>
              <a:gd name="adj" fmla="val 11839"/>
            </a:avLst>
          </a:prstGeom>
          <a:noFill/>
          <a:ln w="9525" cap="flat" cmpd="sng">
            <a:solidFill>
              <a:schemeClr val="accent1"/>
            </a:solidFill>
            <a:prstDash val="solid"/>
            <a:round/>
            <a:headEnd type="none" w="sm" len="sm"/>
            <a:tailEnd type="none" w="sm" len="sm"/>
          </a:ln>
        </p:spPr>
        <p:txBody>
          <a:bodyPr spcFirstLastPara="1" wrap="square" lIns="91422" tIns="45689" rIns="91422" bIns="45689" anchor="t" anchorCtr="0">
            <a:noAutofit/>
          </a:bodyPr>
          <a:lstStyle/>
          <a:p>
            <a:pPr algn="ctr">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Encapsulation binds data members and functions into a single unit.</a:t>
            </a:r>
            <a:endParaRPr sz="2200">
              <a:solidFill>
                <a:srgbClr val="404040"/>
              </a:solidFill>
              <a:latin typeface="Open Sans" panose="020B0606030504020204" pitchFamily="34" charset="0"/>
            </a:endParaRPr>
          </a:p>
        </p:txBody>
      </p:sp>
      <p:grpSp>
        <p:nvGrpSpPr>
          <p:cNvPr id="713" name="Google Shape;713;p80"/>
          <p:cNvGrpSpPr/>
          <p:nvPr/>
        </p:nvGrpSpPr>
        <p:grpSpPr>
          <a:xfrm>
            <a:off x="1364283" y="3732464"/>
            <a:ext cx="13527314" cy="2886250"/>
            <a:chOff x="1393371" y="3817082"/>
            <a:chExt cx="13527313" cy="2886251"/>
          </a:xfrm>
        </p:grpSpPr>
        <p:sp>
          <p:nvSpPr>
            <p:cNvPr id="714" name="Google Shape;714;p80"/>
            <p:cNvSpPr/>
            <p:nvPr/>
          </p:nvSpPr>
          <p:spPr>
            <a:xfrm>
              <a:off x="7012502" y="3886548"/>
              <a:ext cx="2217638" cy="2131946"/>
            </a:xfrm>
            <a:prstGeom prst="ellipse">
              <a:avLst/>
            </a:prstGeom>
            <a:solidFill>
              <a:schemeClr val="lt1"/>
            </a:solidFill>
            <a:ln w="28575" cap="flat" cmpd="sng">
              <a:solidFill>
                <a:srgbClr val="BFBFBF"/>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rgbClr val="3F3F3F"/>
                </a:buClr>
                <a:buSzPts val="1200"/>
              </a:pPr>
              <a:r>
                <a:rPr lang="en" sz="2200" b="1">
                  <a:solidFill>
                    <a:srgbClr val="404040"/>
                  </a:solidFill>
                  <a:latin typeface="Open Sans" panose="020B0606030504020204" pitchFamily="34" charset="0"/>
                  <a:ea typeface="Open Sans"/>
                  <a:cs typeface="Open Sans"/>
                  <a:sym typeface="Open Sans"/>
                </a:rPr>
                <a:t>Features</a:t>
              </a:r>
              <a:endParaRPr sz="2200">
                <a:solidFill>
                  <a:srgbClr val="404040"/>
                </a:solidFill>
                <a:latin typeface="Open Sans" panose="020B0606030504020204" pitchFamily="34" charset="0"/>
                <a:ea typeface="Calibri"/>
                <a:cs typeface="Calibri"/>
                <a:sym typeface="Calibri"/>
              </a:endParaRPr>
            </a:p>
          </p:txBody>
        </p:sp>
        <p:cxnSp>
          <p:nvCxnSpPr>
            <p:cNvPr id="715" name="Google Shape;715;p80"/>
            <p:cNvCxnSpPr/>
            <p:nvPr/>
          </p:nvCxnSpPr>
          <p:spPr>
            <a:xfrm>
              <a:off x="7901441" y="6703333"/>
              <a:ext cx="0" cy="0"/>
            </a:xfrm>
            <a:prstGeom prst="straightConnector1">
              <a:avLst/>
            </a:prstGeom>
            <a:noFill/>
            <a:ln w="98425" cap="flat" cmpd="sng">
              <a:solidFill>
                <a:srgbClr val="01ABD0"/>
              </a:solidFill>
              <a:prstDash val="solid"/>
              <a:miter lim="800000"/>
              <a:headEnd type="none" w="sm" len="sm"/>
              <a:tailEnd type="none" w="sm" len="sm"/>
            </a:ln>
          </p:spPr>
        </p:cxnSp>
        <p:cxnSp>
          <p:nvCxnSpPr>
            <p:cNvPr id="716" name="Google Shape;716;p80"/>
            <p:cNvCxnSpPr/>
            <p:nvPr/>
          </p:nvCxnSpPr>
          <p:spPr>
            <a:xfrm rot="10800000">
              <a:off x="5776968" y="5001085"/>
              <a:ext cx="1057856" cy="0"/>
            </a:xfrm>
            <a:prstGeom prst="straightConnector1">
              <a:avLst/>
            </a:prstGeom>
            <a:noFill/>
            <a:ln w="9525" cap="flat" cmpd="sng">
              <a:solidFill>
                <a:srgbClr val="5597D3"/>
              </a:solidFill>
              <a:prstDash val="solid"/>
              <a:round/>
              <a:headEnd type="none" w="sm" len="sm"/>
              <a:tailEnd type="triangle" w="med" len="med"/>
            </a:ln>
          </p:spPr>
        </p:cxnSp>
        <p:cxnSp>
          <p:nvCxnSpPr>
            <p:cNvPr id="717" name="Google Shape;717;p80"/>
            <p:cNvCxnSpPr/>
            <p:nvPr/>
          </p:nvCxnSpPr>
          <p:spPr>
            <a:xfrm>
              <a:off x="9303998" y="4923706"/>
              <a:ext cx="1061108" cy="0"/>
            </a:xfrm>
            <a:prstGeom prst="straightConnector1">
              <a:avLst/>
            </a:prstGeom>
            <a:noFill/>
            <a:ln w="9525" cap="flat" cmpd="sng">
              <a:solidFill>
                <a:srgbClr val="5597D3"/>
              </a:solidFill>
              <a:prstDash val="solid"/>
              <a:round/>
              <a:headEnd type="none" w="sm" len="sm"/>
              <a:tailEnd type="triangle" w="med" len="med"/>
            </a:ln>
          </p:spPr>
        </p:cxnSp>
        <p:sp>
          <p:nvSpPr>
            <p:cNvPr id="718" name="Google Shape;718;p80"/>
            <p:cNvSpPr/>
            <p:nvPr/>
          </p:nvSpPr>
          <p:spPr>
            <a:xfrm>
              <a:off x="9065758" y="4758408"/>
              <a:ext cx="327025" cy="327025"/>
            </a:xfrm>
            <a:custGeom>
              <a:avLst/>
              <a:gdLst/>
              <a:ahLst/>
              <a:cxnLst/>
              <a:rect l="l" t="t" r="r" b="b"/>
              <a:pathLst>
                <a:path w="87" h="87" extrusionOk="0">
                  <a:moveTo>
                    <a:pt x="63" y="76"/>
                  </a:moveTo>
                  <a:cubicBezTo>
                    <a:pt x="81" y="66"/>
                    <a:pt x="87" y="43"/>
                    <a:pt x="77" y="24"/>
                  </a:cubicBezTo>
                  <a:cubicBezTo>
                    <a:pt x="66" y="6"/>
                    <a:pt x="43" y="0"/>
                    <a:pt x="24" y="10"/>
                  </a:cubicBezTo>
                  <a:cubicBezTo>
                    <a:pt x="6" y="21"/>
                    <a:pt x="0" y="44"/>
                    <a:pt x="10" y="62"/>
                  </a:cubicBezTo>
                  <a:cubicBezTo>
                    <a:pt x="21" y="81"/>
                    <a:pt x="44" y="87"/>
                    <a:pt x="63" y="76"/>
                  </a:cubicBezTo>
                </a:path>
              </a:pathLst>
            </a:cu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p:txBody>
        </p:sp>
        <p:sp>
          <p:nvSpPr>
            <p:cNvPr id="719" name="Google Shape;719;p80"/>
            <p:cNvSpPr/>
            <p:nvPr/>
          </p:nvSpPr>
          <p:spPr>
            <a:xfrm>
              <a:off x="6801495" y="4860462"/>
              <a:ext cx="327025" cy="327025"/>
            </a:xfrm>
            <a:custGeom>
              <a:avLst/>
              <a:gdLst/>
              <a:ahLst/>
              <a:cxnLst/>
              <a:rect l="l" t="t" r="r" b="b"/>
              <a:pathLst>
                <a:path w="87" h="87" extrusionOk="0">
                  <a:moveTo>
                    <a:pt x="63" y="10"/>
                  </a:moveTo>
                  <a:cubicBezTo>
                    <a:pt x="44" y="0"/>
                    <a:pt x="21" y="6"/>
                    <a:pt x="10" y="24"/>
                  </a:cubicBezTo>
                  <a:cubicBezTo>
                    <a:pt x="0" y="43"/>
                    <a:pt x="6" y="66"/>
                    <a:pt x="24" y="76"/>
                  </a:cubicBezTo>
                  <a:cubicBezTo>
                    <a:pt x="43" y="87"/>
                    <a:pt x="66" y="81"/>
                    <a:pt x="77" y="62"/>
                  </a:cubicBezTo>
                  <a:cubicBezTo>
                    <a:pt x="87" y="44"/>
                    <a:pt x="81" y="21"/>
                    <a:pt x="63" y="10"/>
                  </a:cubicBezTo>
                </a:path>
              </a:pathLst>
            </a:cu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p:txBody>
        </p:sp>
        <p:sp>
          <p:nvSpPr>
            <p:cNvPr id="720" name="Google Shape;720;p80"/>
            <p:cNvSpPr/>
            <p:nvPr/>
          </p:nvSpPr>
          <p:spPr>
            <a:xfrm>
              <a:off x="1393371" y="3858582"/>
              <a:ext cx="4344041" cy="2426103"/>
            </a:xfrm>
            <a:prstGeom prst="roundRect">
              <a:avLst>
                <a:gd name="adj" fmla="val 11878"/>
              </a:avLst>
            </a:prstGeom>
            <a:solidFill>
              <a:srgbClr val="F2F2F2"/>
            </a:solidFill>
            <a:ln>
              <a:noFill/>
            </a:ln>
          </p:spPr>
          <p:txBody>
            <a:bodyPr spcFirstLastPara="1" wrap="square" lIns="91422" tIns="45689" rIns="91422" bIns="45689" anchor="ctr" anchorCtr="0">
              <a:noAutofit/>
            </a:bodyPr>
            <a:lstStyle/>
            <a:p>
              <a:pPr algn="ct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p:txBody>
        </p:sp>
        <p:sp>
          <p:nvSpPr>
            <p:cNvPr id="721" name="Google Shape;721;p80"/>
            <p:cNvSpPr/>
            <p:nvPr/>
          </p:nvSpPr>
          <p:spPr>
            <a:xfrm>
              <a:off x="5234193" y="3861304"/>
              <a:ext cx="563345" cy="2415236"/>
            </a:xfrm>
            <a:prstGeom prst="roundRect">
              <a:avLst>
                <a:gd name="adj" fmla="val 16667"/>
              </a:avLst>
            </a:pr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p:txBody>
        </p:sp>
        <p:sp>
          <p:nvSpPr>
            <p:cNvPr id="722" name="Google Shape;722;p80"/>
            <p:cNvSpPr txBox="1"/>
            <p:nvPr/>
          </p:nvSpPr>
          <p:spPr>
            <a:xfrm>
              <a:off x="1480349" y="4199163"/>
              <a:ext cx="3666867" cy="1649621"/>
            </a:xfrm>
            <a:prstGeom prst="rect">
              <a:avLst/>
            </a:prstGeom>
            <a:noFill/>
            <a:ln>
              <a:noFill/>
            </a:ln>
          </p:spPr>
          <p:txBody>
            <a:bodyPr spcFirstLastPara="1" wrap="square" lIns="91422" tIns="45689" rIns="91422" bIns="45689" anchor="ctr"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It hides the state of a data object within a class, preventing unauthorized access.</a:t>
              </a:r>
              <a:endParaRPr sz="2200">
                <a:solidFill>
                  <a:srgbClr val="404040"/>
                </a:solidFill>
                <a:latin typeface="Open Sans" panose="020B0606030504020204" pitchFamily="34" charset="0"/>
                <a:ea typeface="Arial"/>
                <a:cs typeface="Arial"/>
                <a:sym typeface="Arial"/>
              </a:endParaRPr>
            </a:p>
          </p:txBody>
        </p:sp>
        <p:sp>
          <p:nvSpPr>
            <p:cNvPr id="723" name="Google Shape;723;p80"/>
            <p:cNvSpPr/>
            <p:nvPr/>
          </p:nvSpPr>
          <p:spPr>
            <a:xfrm rot="10800000">
              <a:off x="10432575" y="3817082"/>
              <a:ext cx="4488109" cy="2429794"/>
            </a:xfrm>
            <a:prstGeom prst="roundRect">
              <a:avLst>
                <a:gd name="adj" fmla="val 11878"/>
              </a:avLst>
            </a:prstGeom>
            <a:solidFill>
              <a:srgbClr val="F2F2F2"/>
            </a:solidFill>
            <a:ln>
              <a:noFill/>
            </a:ln>
          </p:spPr>
          <p:txBody>
            <a:bodyPr spcFirstLastPara="1" wrap="square" lIns="91422" tIns="45689" rIns="91422" bIns="45689" anchor="ctr" anchorCtr="0">
              <a:noAutofit/>
            </a:bodyPr>
            <a:lstStyle/>
            <a:p>
              <a:pPr algn="ct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p:txBody>
        </p:sp>
        <p:sp>
          <p:nvSpPr>
            <p:cNvPr id="724" name="Google Shape;724;p80"/>
            <p:cNvSpPr/>
            <p:nvPr/>
          </p:nvSpPr>
          <p:spPr>
            <a:xfrm rot="10800000">
              <a:off x="10370455" y="3825240"/>
              <a:ext cx="582028" cy="2418910"/>
            </a:xfrm>
            <a:prstGeom prst="roundRect">
              <a:avLst>
                <a:gd name="adj" fmla="val 16667"/>
              </a:avLst>
            </a:pr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200">
                <a:solidFill>
                  <a:srgbClr val="404040"/>
                </a:solidFill>
                <a:latin typeface="Open Sans" panose="020B0606030504020204" pitchFamily="34" charset="0"/>
                <a:ea typeface="Open Sans"/>
                <a:cs typeface="Open Sans"/>
                <a:sym typeface="Open Sans"/>
              </a:endParaRPr>
            </a:p>
          </p:txBody>
        </p:sp>
        <p:sp>
          <p:nvSpPr>
            <p:cNvPr id="725" name="Google Shape;725;p80"/>
            <p:cNvSpPr txBox="1"/>
            <p:nvPr/>
          </p:nvSpPr>
          <p:spPr>
            <a:xfrm rot="10800000">
              <a:off x="10943641" y="4003658"/>
              <a:ext cx="3788476" cy="430825"/>
            </a:xfrm>
            <a:prstGeom prst="rect">
              <a:avLst/>
            </a:prstGeom>
            <a:noFill/>
            <a:ln>
              <a:noFill/>
            </a:ln>
          </p:spPr>
          <p:txBody>
            <a:bodyPr spcFirstLastPara="1" wrap="square" lIns="91422" tIns="45689" rIns="91422" bIns="45689" anchor="t" anchorCtr="0">
              <a:spAutoFit/>
            </a:bodyPr>
            <a:lstStyle/>
            <a:p>
              <a:pPr algn="ctr">
                <a:buClr>
                  <a:schemeClr val="dk1"/>
                </a:buClr>
                <a:buSzPts val="1200"/>
              </a:pPr>
              <a:endParaRPr sz="2200">
                <a:solidFill>
                  <a:srgbClr val="404040"/>
                </a:solidFill>
                <a:latin typeface="Open Sans" panose="020B0606030504020204" pitchFamily="34" charset="0"/>
                <a:ea typeface="Open Sans"/>
                <a:cs typeface="Open Sans"/>
                <a:sym typeface="Open Sans"/>
              </a:endParaRPr>
            </a:p>
          </p:txBody>
        </p:sp>
        <p:sp>
          <p:nvSpPr>
            <p:cNvPr id="726" name="Google Shape;726;p80"/>
            <p:cNvSpPr txBox="1"/>
            <p:nvPr/>
          </p:nvSpPr>
          <p:spPr>
            <a:xfrm>
              <a:off x="11066343" y="4174377"/>
              <a:ext cx="3701143" cy="1649621"/>
            </a:xfrm>
            <a:prstGeom prst="rect">
              <a:avLst/>
            </a:prstGeom>
            <a:noFill/>
            <a:ln>
              <a:noFill/>
            </a:ln>
          </p:spPr>
          <p:txBody>
            <a:bodyPr spcFirstLastPara="1" wrap="square" lIns="91422" tIns="45689" rIns="91422" bIns="45689" anchor="ctr"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It acts as a barrier that restricts direct access to variables and methods, also known as data hiding.</a:t>
              </a:r>
              <a:endParaRPr sz="2200">
                <a:solidFill>
                  <a:srgbClr val="404040"/>
                </a:solidFill>
                <a:latin typeface="Open Sans" panose="020B0606030504020204" pitchFamily="34" charset="0"/>
                <a:ea typeface="Arial"/>
                <a:cs typeface="Arial"/>
                <a:sym typeface="Arial"/>
              </a:endParaRPr>
            </a:p>
          </p:txBody>
        </p:sp>
      </p:grpSp>
      <p:sp>
        <p:nvSpPr>
          <p:cNvPr id="727" name="Google Shape;727;p80"/>
          <p:cNvSpPr/>
          <p:nvPr/>
        </p:nvSpPr>
        <p:spPr>
          <a:xfrm>
            <a:off x="6565901" y="816353"/>
            <a:ext cx="312745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81"/>
          <p:cNvSpPr txBox="1"/>
          <p:nvPr/>
        </p:nvSpPr>
        <p:spPr>
          <a:xfrm>
            <a:off x="0" y="22829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Encapsulation: Example</a:t>
            </a:r>
            <a:endParaRPr sz="2800">
              <a:solidFill>
                <a:schemeClr val="dk1"/>
              </a:solidFill>
              <a:latin typeface="Calibri"/>
              <a:ea typeface="Calibri"/>
              <a:cs typeface="Calibri"/>
              <a:sym typeface="Calibri"/>
            </a:endParaRPr>
          </a:p>
        </p:txBody>
      </p:sp>
      <p:sp>
        <p:nvSpPr>
          <p:cNvPr id="733" name="Google Shape;733;p81"/>
          <p:cNvSpPr txBox="1"/>
          <p:nvPr/>
        </p:nvSpPr>
        <p:spPr>
          <a:xfrm>
            <a:off x="2095501" y="1476341"/>
            <a:ext cx="12001500" cy="870945"/>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At a medical store, only the pharmacist has access to the medicines based on the prescription. This reduces the risk of taking medicine not intended for a patient.</a:t>
            </a:r>
            <a:endParaRPr sz="2200">
              <a:solidFill>
                <a:srgbClr val="404040"/>
              </a:solidFill>
              <a:latin typeface="Open Sans" panose="020B0606030504020204" pitchFamily="34" charset="0"/>
            </a:endParaRPr>
          </a:p>
        </p:txBody>
      </p:sp>
      <p:grpSp>
        <p:nvGrpSpPr>
          <p:cNvPr id="734" name="Google Shape;734;p81"/>
          <p:cNvGrpSpPr/>
          <p:nvPr/>
        </p:nvGrpSpPr>
        <p:grpSpPr>
          <a:xfrm>
            <a:off x="4439480" y="3145082"/>
            <a:ext cx="7377040" cy="3819908"/>
            <a:chOff x="3100460" y="3067379"/>
            <a:chExt cx="7377040" cy="3819907"/>
          </a:xfrm>
        </p:grpSpPr>
        <p:sp>
          <p:nvSpPr>
            <p:cNvPr id="735" name="Google Shape;735;p81"/>
            <p:cNvSpPr/>
            <p:nvPr/>
          </p:nvSpPr>
          <p:spPr>
            <a:xfrm>
              <a:off x="3387215" y="3380663"/>
              <a:ext cx="7090285" cy="3506623"/>
            </a:xfrm>
            <a:prstGeom prst="roundRect">
              <a:avLst>
                <a:gd name="adj" fmla="val 5363"/>
              </a:avLst>
            </a:prstGeom>
            <a:noFill/>
            <a:ln w="25400" cap="flat" cmpd="sng">
              <a:solidFill>
                <a:srgbClr val="9CC2E5"/>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736" name="Google Shape;736;p81"/>
            <p:cNvSpPr/>
            <p:nvPr/>
          </p:nvSpPr>
          <p:spPr>
            <a:xfrm>
              <a:off x="3100460" y="3067379"/>
              <a:ext cx="2412460" cy="482425"/>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buClr>
                  <a:schemeClr val="lt1"/>
                </a:buClr>
                <a:buSzPts val="1200"/>
              </a:pPr>
              <a:r>
                <a:rPr lang="en" sz="2200">
                  <a:solidFill>
                    <a:schemeClr val="lt1"/>
                  </a:solidFill>
                  <a:latin typeface="Open Sans"/>
                  <a:ea typeface="Open Sans"/>
                  <a:cs typeface="Open Sans"/>
                  <a:sym typeface="Open Sans"/>
                </a:rPr>
                <a:t>Example</a:t>
              </a:r>
              <a:endParaRPr sz="2200">
                <a:solidFill>
                  <a:schemeClr val="dk1"/>
                </a:solidFill>
                <a:latin typeface="Calibri"/>
                <a:ea typeface="Calibri"/>
                <a:cs typeface="Calibri"/>
                <a:sym typeface="Calibri"/>
              </a:endParaRPr>
            </a:p>
          </p:txBody>
        </p:sp>
      </p:grpSp>
      <p:pic>
        <p:nvPicPr>
          <p:cNvPr id="737" name="Google Shape;737;p81"/>
          <p:cNvPicPr preferRelativeResize="0"/>
          <p:nvPr/>
        </p:nvPicPr>
        <p:blipFill rotWithShape="1">
          <a:blip r:embed="rId3">
            <a:alphaModFix/>
          </a:blip>
          <a:srcRect/>
          <a:stretch/>
        </p:blipFill>
        <p:spPr>
          <a:xfrm>
            <a:off x="5645711" y="4380621"/>
            <a:ext cx="5287102" cy="1662114"/>
          </a:xfrm>
          <a:prstGeom prst="rect">
            <a:avLst/>
          </a:prstGeom>
          <a:noFill/>
          <a:ln>
            <a:noFill/>
          </a:ln>
        </p:spPr>
      </p:pic>
      <p:sp>
        <p:nvSpPr>
          <p:cNvPr id="738" name="Google Shape;738;p81"/>
          <p:cNvSpPr/>
          <p:nvPr/>
        </p:nvSpPr>
        <p:spPr>
          <a:xfrm>
            <a:off x="5499100" y="814770"/>
            <a:ext cx="5258674"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2"/>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Inheritance</a:t>
            </a:r>
            <a:endParaRPr sz="2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83"/>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Inheritance</a:t>
            </a:r>
            <a:endParaRPr sz="2800" b="1">
              <a:solidFill>
                <a:srgbClr val="3F3F3F"/>
              </a:solidFill>
              <a:latin typeface="Open Sans"/>
              <a:ea typeface="Open Sans"/>
              <a:cs typeface="Open Sans"/>
              <a:sym typeface="Open Sans"/>
            </a:endParaRPr>
          </a:p>
        </p:txBody>
      </p:sp>
      <p:sp>
        <p:nvSpPr>
          <p:cNvPr id="749" name="Google Shape;749;p83"/>
          <p:cNvSpPr/>
          <p:nvPr/>
        </p:nvSpPr>
        <p:spPr>
          <a:xfrm>
            <a:off x="1536700" y="1342686"/>
            <a:ext cx="13716000" cy="687301"/>
          </a:xfrm>
          <a:prstGeom prst="roundRect">
            <a:avLst>
              <a:gd name="adj" fmla="val 11839"/>
            </a:avLst>
          </a:prstGeom>
          <a:noFill/>
          <a:ln>
            <a:noFill/>
          </a:ln>
        </p:spPr>
        <p:txBody>
          <a:bodyPr spcFirstLastPara="1" wrap="square" lIns="91422" tIns="45689" rIns="91422" bIns="45689" anchor="t" anchorCtr="0">
            <a:noAutofit/>
          </a:bodyPr>
          <a:lstStyle/>
          <a:p>
            <a:pPr algn="ctr">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Inheritance is the process of forming a new class from an existing class or base class.</a:t>
            </a:r>
            <a:endParaRPr sz="2200">
              <a:solidFill>
                <a:srgbClr val="404040"/>
              </a:solidFill>
              <a:latin typeface="Open Sans" panose="020B0606030504020204" pitchFamily="34" charset="0"/>
              <a:ea typeface="Arial"/>
              <a:cs typeface="Arial"/>
              <a:sym typeface="Arial"/>
            </a:endParaRPr>
          </a:p>
        </p:txBody>
      </p:sp>
      <p:sp>
        <p:nvSpPr>
          <p:cNvPr id="750" name="Google Shape;750;p83"/>
          <p:cNvSpPr/>
          <p:nvPr/>
        </p:nvSpPr>
        <p:spPr>
          <a:xfrm>
            <a:off x="3119444" y="2325917"/>
            <a:ext cx="10143413" cy="775028"/>
          </a:xfrm>
          <a:prstGeom prst="roundRect">
            <a:avLst>
              <a:gd name="adj" fmla="val 16667"/>
            </a:avLst>
          </a:prstGeom>
          <a:solidFill>
            <a:srgbClr val="E6E6E6"/>
          </a:solidFill>
          <a:ln>
            <a:noFill/>
          </a:ln>
        </p:spPr>
        <p:txBody>
          <a:bodyPr spcFirstLastPara="1" wrap="square" lIns="91422" tIns="45689" rIns="91422" bIns="45689" anchor="ctr" anchorCtr="0">
            <a:noAutofit/>
          </a:bodyPr>
          <a:lstStyle/>
          <a:p>
            <a:pPr algn="ctr">
              <a:buClr>
                <a:srgbClr val="000000"/>
              </a:buClr>
              <a:buSzPts val="1200"/>
            </a:pPr>
            <a:r>
              <a:rPr lang="en" sz="2200">
                <a:solidFill>
                  <a:srgbClr val="404040"/>
                </a:solidFill>
                <a:latin typeface="Open Sans" panose="020B0606030504020204" pitchFamily="34" charset="0"/>
                <a:ea typeface="Open Sans"/>
                <a:cs typeface="Open Sans"/>
                <a:sym typeface="Open Sans"/>
              </a:rPr>
              <a:t>Example: A family has three members: a father, a mother, and a son.</a:t>
            </a:r>
            <a:endParaRPr sz="2200">
              <a:solidFill>
                <a:srgbClr val="404040"/>
              </a:solidFill>
              <a:latin typeface="Open Sans" panose="020B0606030504020204" pitchFamily="34" charset="0"/>
              <a:ea typeface="Arial"/>
              <a:cs typeface="Arial"/>
              <a:sym typeface="Arial"/>
            </a:endParaRPr>
          </a:p>
        </p:txBody>
      </p:sp>
      <p:graphicFrame>
        <p:nvGraphicFramePr>
          <p:cNvPr id="751" name="Google Shape;751;p83"/>
          <p:cNvGraphicFramePr/>
          <p:nvPr>
            <p:extLst>
              <p:ext uri="{D42A27DB-BD31-4B8C-83A1-F6EECF244321}">
                <p14:modId xmlns:p14="http://schemas.microsoft.com/office/powerpoint/2010/main" val="4213846459"/>
              </p:ext>
            </p:extLst>
          </p:nvPr>
        </p:nvGraphicFramePr>
        <p:xfrm>
          <a:off x="4343402" y="3784363"/>
          <a:ext cx="3200400" cy="1564800"/>
        </p:xfrm>
        <a:graphic>
          <a:graphicData uri="http://schemas.openxmlformats.org/drawingml/2006/table">
            <a:tbl>
              <a:tblPr>
                <a:noFill/>
              </a:tblPr>
              <a:tblGrid>
                <a:gridCol w="3200400">
                  <a:extLst>
                    <a:ext uri="{9D8B030D-6E8A-4147-A177-3AD203B41FA5}">
                      <a16:colId xmlns:a16="http://schemas.microsoft.com/office/drawing/2014/main" val="20000"/>
                    </a:ext>
                  </a:extLst>
                </a:gridCol>
              </a:tblGrid>
              <a:tr h="526578">
                <a:tc>
                  <a:txBody>
                    <a:bodyPr/>
                    <a:lstStyle/>
                    <a:p>
                      <a:pPr marL="0" marR="0" lvl="0" indent="0" algn="ctr" rtl="0">
                        <a:lnSpc>
                          <a:spcPct val="100000"/>
                        </a:lnSpc>
                        <a:spcBef>
                          <a:spcPts val="0"/>
                        </a:spcBef>
                        <a:spcAft>
                          <a:spcPts val="0"/>
                        </a:spcAft>
                        <a:buClr>
                          <a:srgbClr val="000000"/>
                        </a:buClr>
                        <a:buSzPts val="1200"/>
                        <a:buFont typeface="Arial"/>
                        <a:buNone/>
                      </a:pPr>
                      <a:r>
                        <a:rPr lang="en" sz="2200" b="0" u="none" strike="noStrike" cap="none">
                          <a:latin typeface="Open Sans"/>
                          <a:ea typeface="Open Sans"/>
                          <a:cs typeface="Open Sans"/>
                          <a:sym typeface="Open Sans"/>
                        </a:rPr>
                        <a:t>Father (Base class)</a:t>
                      </a:r>
                      <a:endParaRPr sz="2200" b="0" u="none" strike="noStrike" cap="none">
                        <a:latin typeface="Open Sans"/>
                        <a:ea typeface="Open Sans"/>
                        <a:cs typeface="Open Sans"/>
                        <a:sym typeface="Open Sans"/>
                      </a:endParaRPr>
                    </a:p>
                  </a:txBody>
                  <a:tcPr marL="91467" marR="91467" marT="45733" marB="45733"/>
                </a:tc>
                <a:extLst>
                  <a:ext uri="{0D108BD9-81ED-4DB2-BD59-A6C34878D82A}">
                    <a16:rowId xmlns:a16="http://schemas.microsoft.com/office/drawing/2014/main" val="10000"/>
                  </a:ext>
                </a:extLst>
              </a:tr>
              <a:tr h="519111">
                <a:tc>
                  <a:txBody>
                    <a:bodyPr/>
                    <a:lstStyle/>
                    <a:p>
                      <a:pPr marL="0" marR="0" lvl="0" indent="0" algn="ctr" rtl="0">
                        <a:lnSpc>
                          <a:spcPct val="100000"/>
                        </a:lnSpc>
                        <a:spcBef>
                          <a:spcPts val="0"/>
                        </a:spcBef>
                        <a:spcAft>
                          <a:spcPts val="0"/>
                        </a:spcAft>
                        <a:buClr>
                          <a:srgbClr val="000000"/>
                        </a:buClr>
                        <a:buSzPts val="1200"/>
                        <a:buFont typeface="Arial"/>
                        <a:buNone/>
                      </a:pPr>
                      <a:r>
                        <a:rPr lang="en" sz="2200" b="0" u="none" strike="noStrike" cap="none">
                          <a:solidFill>
                            <a:srgbClr val="3F3F3F"/>
                          </a:solidFill>
                          <a:latin typeface="Open Sans"/>
                          <a:ea typeface="Open Sans"/>
                          <a:cs typeface="Open Sans"/>
                          <a:sym typeface="Open Sans"/>
                        </a:rPr>
                        <a:t>Tall </a:t>
                      </a:r>
                      <a:endParaRPr sz="2200" b="0" u="none" strike="noStrike" cap="none">
                        <a:solidFill>
                          <a:srgbClr val="3F3F3F"/>
                        </a:solidFill>
                        <a:latin typeface="Open Sans"/>
                        <a:ea typeface="Open Sans"/>
                        <a:cs typeface="Open Sans"/>
                        <a:sym typeface="Open Sans"/>
                      </a:endParaRPr>
                    </a:p>
                  </a:txBody>
                  <a:tcPr marL="91467" marR="91467" marT="45733" marB="45733"/>
                </a:tc>
                <a:extLst>
                  <a:ext uri="{0D108BD9-81ED-4DB2-BD59-A6C34878D82A}">
                    <a16:rowId xmlns:a16="http://schemas.microsoft.com/office/drawing/2014/main" val="10001"/>
                  </a:ext>
                </a:extLst>
              </a:tr>
              <a:tr h="519111">
                <a:tc>
                  <a:txBody>
                    <a:bodyPr/>
                    <a:lstStyle/>
                    <a:p>
                      <a:pPr marL="0" marR="0" lvl="0" indent="0" algn="ctr" rtl="0">
                        <a:lnSpc>
                          <a:spcPct val="100000"/>
                        </a:lnSpc>
                        <a:spcBef>
                          <a:spcPts val="0"/>
                        </a:spcBef>
                        <a:spcAft>
                          <a:spcPts val="0"/>
                        </a:spcAft>
                        <a:buClr>
                          <a:srgbClr val="000000"/>
                        </a:buClr>
                        <a:buSzPts val="1200"/>
                        <a:buFont typeface="Arial"/>
                        <a:buNone/>
                      </a:pPr>
                      <a:r>
                        <a:rPr lang="en" sz="2200" b="0" u="none" strike="noStrike" cap="none">
                          <a:solidFill>
                            <a:srgbClr val="3F3F3F"/>
                          </a:solidFill>
                          <a:latin typeface="Open Sans"/>
                          <a:ea typeface="Open Sans"/>
                          <a:cs typeface="Open Sans"/>
                          <a:sym typeface="Open Sans"/>
                        </a:rPr>
                        <a:t>Dark</a:t>
                      </a:r>
                      <a:endParaRPr sz="2200" b="0" u="none" strike="noStrike" cap="none">
                        <a:solidFill>
                          <a:srgbClr val="3F3F3F"/>
                        </a:solidFill>
                        <a:latin typeface="Open Sans"/>
                        <a:ea typeface="Open Sans"/>
                        <a:cs typeface="Open Sans"/>
                        <a:sym typeface="Open Sans"/>
                      </a:endParaRPr>
                    </a:p>
                  </a:txBody>
                  <a:tcPr marL="91467" marR="91467" marT="45733" marB="45733"/>
                </a:tc>
                <a:extLst>
                  <a:ext uri="{0D108BD9-81ED-4DB2-BD59-A6C34878D82A}">
                    <a16:rowId xmlns:a16="http://schemas.microsoft.com/office/drawing/2014/main" val="10002"/>
                  </a:ext>
                </a:extLst>
              </a:tr>
            </a:tbl>
          </a:graphicData>
        </a:graphic>
      </p:graphicFrame>
      <p:graphicFrame>
        <p:nvGraphicFramePr>
          <p:cNvPr id="752" name="Google Shape;752;p83"/>
          <p:cNvGraphicFramePr/>
          <p:nvPr>
            <p:extLst>
              <p:ext uri="{D42A27DB-BD31-4B8C-83A1-F6EECF244321}">
                <p14:modId xmlns:p14="http://schemas.microsoft.com/office/powerpoint/2010/main" val="2178845778"/>
              </p:ext>
            </p:extLst>
          </p:nvPr>
        </p:nvGraphicFramePr>
        <p:xfrm>
          <a:off x="9090660" y="3799602"/>
          <a:ext cx="3200400" cy="1564800"/>
        </p:xfrm>
        <a:graphic>
          <a:graphicData uri="http://schemas.openxmlformats.org/drawingml/2006/table">
            <a:tbl>
              <a:tblPr>
                <a:noFill/>
              </a:tblPr>
              <a:tblGrid>
                <a:gridCol w="3200400">
                  <a:extLst>
                    <a:ext uri="{9D8B030D-6E8A-4147-A177-3AD203B41FA5}">
                      <a16:colId xmlns:a16="http://schemas.microsoft.com/office/drawing/2014/main" val="20000"/>
                    </a:ext>
                  </a:extLst>
                </a:gridCol>
              </a:tblGrid>
              <a:tr h="526578">
                <a:tc>
                  <a:txBody>
                    <a:bodyPr/>
                    <a:lstStyle/>
                    <a:p>
                      <a:pPr marL="0" marR="0" lvl="0" indent="0" algn="ctr" rtl="0">
                        <a:lnSpc>
                          <a:spcPct val="100000"/>
                        </a:lnSpc>
                        <a:spcBef>
                          <a:spcPts val="0"/>
                        </a:spcBef>
                        <a:spcAft>
                          <a:spcPts val="0"/>
                        </a:spcAft>
                        <a:buClr>
                          <a:srgbClr val="000000"/>
                        </a:buClr>
                        <a:buSzPts val="1200"/>
                        <a:buFont typeface="Arial"/>
                        <a:buNone/>
                      </a:pPr>
                      <a:r>
                        <a:rPr lang="en" sz="2200" b="0" u="none" strike="noStrike" cap="none">
                          <a:latin typeface="Open Sans"/>
                          <a:ea typeface="Open Sans"/>
                          <a:cs typeface="Open Sans"/>
                          <a:sym typeface="Open Sans"/>
                        </a:rPr>
                        <a:t>Mother (Base class)</a:t>
                      </a:r>
                      <a:endParaRPr sz="2200" b="0" u="none" strike="noStrike" cap="none">
                        <a:latin typeface="Open Sans"/>
                        <a:ea typeface="Open Sans"/>
                        <a:cs typeface="Open Sans"/>
                        <a:sym typeface="Open Sans"/>
                      </a:endParaRPr>
                    </a:p>
                  </a:txBody>
                  <a:tcPr marL="91467" marR="91467" marT="45733" marB="45733"/>
                </a:tc>
                <a:extLst>
                  <a:ext uri="{0D108BD9-81ED-4DB2-BD59-A6C34878D82A}">
                    <a16:rowId xmlns:a16="http://schemas.microsoft.com/office/drawing/2014/main" val="10000"/>
                  </a:ext>
                </a:extLst>
              </a:tr>
              <a:tr h="519111">
                <a:tc>
                  <a:txBody>
                    <a:bodyPr/>
                    <a:lstStyle/>
                    <a:p>
                      <a:pPr marL="0" marR="0" lvl="0" indent="0" algn="ctr" rtl="0">
                        <a:lnSpc>
                          <a:spcPct val="100000"/>
                        </a:lnSpc>
                        <a:spcBef>
                          <a:spcPts val="0"/>
                        </a:spcBef>
                        <a:spcAft>
                          <a:spcPts val="0"/>
                        </a:spcAft>
                        <a:buClr>
                          <a:srgbClr val="000000"/>
                        </a:buClr>
                        <a:buSzPts val="1200"/>
                        <a:buFont typeface="Arial"/>
                        <a:buNone/>
                      </a:pPr>
                      <a:r>
                        <a:rPr lang="en" sz="2200" b="0" u="none" strike="noStrike" cap="none">
                          <a:solidFill>
                            <a:srgbClr val="3F3F3F"/>
                          </a:solidFill>
                          <a:latin typeface="Open Sans"/>
                          <a:ea typeface="Open Sans"/>
                          <a:cs typeface="Open Sans"/>
                          <a:sym typeface="Open Sans"/>
                        </a:rPr>
                        <a:t>Short </a:t>
                      </a:r>
                      <a:endParaRPr sz="2200" b="0" u="none" strike="noStrike" cap="none">
                        <a:solidFill>
                          <a:srgbClr val="3F3F3F"/>
                        </a:solidFill>
                        <a:latin typeface="Open Sans"/>
                        <a:ea typeface="Open Sans"/>
                        <a:cs typeface="Open Sans"/>
                        <a:sym typeface="Open Sans"/>
                      </a:endParaRPr>
                    </a:p>
                  </a:txBody>
                  <a:tcPr marL="91467" marR="91467" marT="45733" marB="45733"/>
                </a:tc>
                <a:extLst>
                  <a:ext uri="{0D108BD9-81ED-4DB2-BD59-A6C34878D82A}">
                    <a16:rowId xmlns:a16="http://schemas.microsoft.com/office/drawing/2014/main" val="10001"/>
                  </a:ext>
                </a:extLst>
              </a:tr>
              <a:tr h="519111">
                <a:tc>
                  <a:txBody>
                    <a:bodyPr/>
                    <a:lstStyle/>
                    <a:p>
                      <a:pPr marL="0" marR="0" lvl="0" indent="0" algn="ctr" rtl="0">
                        <a:lnSpc>
                          <a:spcPct val="100000"/>
                        </a:lnSpc>
                        <a:spcBef>
                          <a:spcPts val="0"/>
                        </a:spcBef>
                        <a:spcAft>
                          <a:spcPts val="0"/>
                        </a:spcAft>
                        <a:buClr>
                          <a:srgbClr val="000000"/>
                        </a:buClr>
                        <a:buSzPts val="1200"/>
                        <a:buFont typeface="Arial"/>
                        <a:buNone/>
                      </a:pPr>
                      <a:r>
                        <a:rPr lang="en" sz="2200" b="0" u="none" strike="noStrike" cap="none">
                          <a:solidFill>
                            <a:srgbClr val="3F3F3F"/>
                          </a:solidFill>
                          <a:latin typeface="Open Sans"/>
                          <a:ea typeface="Open Sans"/>
                          <a:cs typeface="Open Sans"/>
                          <a:sym typeface="Open Sans"/>
                        </a:rPr>
                        <a:t>Fair</a:t>
                      </a:r>
                      <a:endParaRPr sz="2200" b="0" u="none" strike="noStrike" cap="none">
                        <a:solidFill>
                          <a:srgbClr val="3F3F3F"/>
                        </a:solidFill>
                        <a:latin typeface="Open Sans"/>
                        <a:ea typeface="Open Sans"/>
                        <a:cs typeface="Open Sans"/>
                        <a:sym typeface="Open Sans"/>
                      </a:endParaRPr>
                    </a:p>
                  </a:txBody>
                  <a:tcPr marL="91467" marR="91467" marT="45733" marB="45733"/>
                </a:tc>
                <a:extLst>
                  <a:ext uri="{0D108BD9-81ED-4DB2-BD59-A6C34878D82A}">
                    <a16:rowId xmlns:a16="http://schemas.microsoft.com/office/drawing/2014/main" val="10002"/>
                  </a:ext>
                </a:extLst>
              </a:tr>
            </a:tbl>
          </a:graphicData>
        </a:graphic>
      </p:graphicFrame>
      <p:graphicFrame>
        <p:nvGraphicFramePr>
          <p:cNvPr id="753" name="Google Shape;753;p83"/>
          <p:cNvGraphicFramePr/>
          <p:nvPr>
            <p:extLst>
              <p:ext uri="{D42A27DB-BD31-4B8C-83A1-F6EECF244321}">
                <p14:modId xmlns:p14="http://schemas.microsoft.com/office/powerpoint/2010/main" val="947960026"/>
              </p:ext>
            </p:extLst>
          </p:nvPr>
        </p:nvGraphicFramePr>
        <p:xfrm>
          <a:off x="6736081" y="5902722"/>
          <a:ext cx="3200400" cy="1564800"/>
        </p:xfrm>
        <a:graphic>
          <a:graphicData uri="http://schemas.openxmlformats.org/drawingml/2006/table">
            <a:tbl>
              <a:tblPr>
                <a:noFill/>
              </a:tblPr>
              <a:tblGrid>
                <a:gridCol w="3200400">
                  <a:extLst>
                    <a:ext uri="{9D8B030D-6E8A-4147-A177-3AD203B41FA5}">
                      <a16:colId xmlns:a16="http://schemas.microsoft.com/office/drawing/2014/main" val="20000"/>
                    </a:ext>
                  </a:extLst>
                </a:gridCol>
              </a:tblGrid>
              <a:tr h="526578">
                <a:tc>
                  <a:txBody>
                    <a:bodyPr/>
                    <a:lstStyle/>
                    <a:p>
                      <a:pPr marL="0" marR="0" lvl="0" indent="0" algn="ctr" rtl="0">
                        <a:lnSpc>
                          <a:spcPct val="100000"/>
                        </a:lnSpc>
                        <a:spcBef>
                          <a:spcPts val="0"/>
                        </a:spcBef>
                        <a:spcAft>
                          <a:spcPts val="0"/>
                        </a:spcAft>
                        <a:buClr>
                          <a:srgbClr val="000000"/>
                        </a:buClr>
                        <a:buSzPts val="1200"/>
                        <a:buFont typeface="Arial"/>
                        <a:buNone/>
                      </a:pPr>
                      <a:r>
                        <a:rPr lang="en" sz="2200" b="0" u="none" strike="noStrike" cap="none">
                          <a:latin typeface="Open Sans"/>
                          <a:ea typeface="Open Sans"/>
                          <a:cs typeface="Open Sans"/>
                          <a:sym typeface="Open Sans"/>
                        </a:rPr>
                        <a:t>Son (Derived class)</a:t>
                      </a:r>
                      <a:endParaRPr sz="2200" b="0" u="none" strike="noStrike" cap="none">
                        <a:latin typeface="Open Sans"/>
                        <a:ea typeface="Open Sans"/>
                        <a:cs typeface="Open Sans"/>
                        <a:sym typeface="Open Sans"/>
                      </a:endParaRPr>
                    </a:p>
                  </a:txBody>
                  <a:tcPr marL="91467" marR="91467" marT="45733" marB="45733"/>
                </a:tc>
                <a:extLst>
                  <a:ext uri="{0D108BD9-81ED-4DB2-BD59-A6C34878D82A}">
                    <a16:rowId xmlns:a16="http://schemas.microsoft.com/office/drawing/2014/main" val="10000"/>
                  </a:ext>
                </a:extLst>
              </a:tr>
              <a:tr h="519111">
                <a:tc>
                  <a:txBody>
                    <a:bodyPr/>
                    <a:lstStyle/>
                    <a:p>
                      <a:pPr marL="0" marR="0" lvl="0" indent="0" algn="ctr" rtl="0">
                        <a:lnSpc>
                          <a:spcPct val="100000"/>
                        </a:lnSpc>
                        <a:spcBef>
                          <a:spcPts val="0"/>
                        </a:spcBef>
                        <a:spcAft>
                          <a:spcPts val="0"/>
                        </a:spcAft>
                        <a:buClr>
                          <a:srgbClr val="000000"/>
                        </a:buClr>
                        <a:buSzPts val="1200"/>
                        <a:buFont typeface="Arial"/>
                        <a:buNone/>
                      </a:pPr>
                      <a:r>
                        <a:rPr lang="en" sz="2200" b="0" u="none" strike="noStrike" cap="none">
                          <a:solidFill>
                            <a:srgbClr val="3F3F3F"/>
                          </a:solidFill>
                          <a:latin typeface="Open Sans"/>
                          <a:ea typeface="Open Sans"/>
                          <a:cs typeface="Open Sans"/>
                          <a:sym typeface="Open Sans"/>
                        </a:rPr>
                        <a:t>Tall </a:t>
                      </a:r>
                      <a:endParaRPr sz="2200" b="0" u="none" strike="noStrike" cap="none">
                        <a:solidFill>
                          <a:srgbClr val="3F3F3F"/>
                        </a:solidFill>
                        <a:latin typeface="Open Sans"/>
                        <a:ea typeface="Open Sans"/>
                        <a:cs typeface="Open Sans"/>
                        <a:sym typeface="Open Sans"/>
                      </a:endParaRPr>
                    </a:p>
                  </a:txBody>
                  <a:tcPr marL="91467" marR="91467" marT="45733" marB="45733"/>
                </a:tc>
                <a:extLst>
                  <a:ext uri="{0D108BD9-81ED-4DB2-BD59-A6C34878D82A}">
                    <a16:rowId xmlns:a16="http://schemas.microsoft.com/office/drawing/2014/main" val="10001"/>
                  </a:ext>
                </a:extLst>
              </a:tr>
              <a:tr h="519111">
                <a:tc>
                  <a:txBody>
                    <a:bodyPr/>
                    <a:lstStyle/>
                    <a:p>
                      <a:pPr marL="0" marR="0" lvl="0" indent="0" algn="ctr" rtl="0">
                        <a:lnSpc>
                          <a:spcPct val="100000"/>
                        </a:lnSpc>
                        <a:spcBef>
                          <a:spcPts val="0"/>
                        </a:spcBef>
                        <a:spcAft>
                          <a:spcPts val="0"/>
                        </a:spcAft>
                        <a:buClr>
                          <a:srgbClr val="000000"/>
                        </a:buClr>
                        <a:buSzPts val="1200"/>
                        <a:buFont typeface="Arial"/>
                        <a:buNone/>
                      </a:pPr>
                      <a:r>
                        <a:rPr lang="en" sz="2200" b="0" u="none" strike="noStrike" cap="none">
                          <a:solidFill>
                            <a:srgbClr val="3F3F3F"/>
                          </a:solidFill>
                          <a:latin typeface="Open Sans"/>
                          <a:ea typeface="Open Sans"/>
                          <a:cs typeface="Open Sans"/>
                          <a:sym typeface="Open Sans"/>
                        </a:rPr>
                        <a:t>Fair</a:t>
                      </a:r>
                      <a:endParaRPr sz="2200" b="0" u="none" strike="noStrike" cap="none">
                        <a:solidFill>
                          <a:srgbClr val="3F3F3F"/>
                        </a:solidFill>
                        <a:latin typeface="Open Sans"/>
                        <a:ea typeface="Open Sans"/>
                        <a:cs typeface="Open Sans"/>
                        <a:sym typeface="Open Sans"/>
                      </a:endParaRPr>
                    </a:p>
                  </a:txBody>
                  <a:tcPr marL="91467" marR="91467" marT="45733" marB="45733"/>
                </a:tc>
                <a:extLst>
                  <a:ext uri="{0D108BD9-81ED-4DB2-BD59-A6C34878D82A}">
                    <a16:rowId xmlns:a16="http://schemas.microsoft.com/office/drawing/2014/main" val="10002"/>
                  </a:ext>
                </a:extLst>
              </a:tr>
            </a:tbl>
          </a:graphicData>
        </a:graphic>
      </p:graphicFrame>
      <p:sp>
        <p:nvSpPr>
          <p:cNvPr id="754" name="Google Shape;754;p83"/>
          <p:cNvSpPr txBox="1"/>
          <p:nvPr/>
        </p:nvSpPr>
        <p:spPr>
          <a:xfrm>
            <a:off x="1536701" y="7680950"/>
            <a:ext cx="14067600" cy="769379"/>
          </a:xfrm>
          <a:prstGeom prst="rect">
            <a:avLst/>
          </a:prstGeom>
          <a:noFill/>
          <a:ln>
            <a:noFill/>
          </a:ln>
        </p:spPr>
        <p:txBody>
          <a:bodyPr spcFirstLastPara="1" wrap="square" lIns="91422" tIns="45689" rIns="91422" bIns="45689" anchor="t" anchorCtr="0">
            <a:spAutoFit/>
          </a:bodyPr>
          <a:lstStyle/>
          <a:p>
            <a:pPr algn="ctr">
              <a:buClr>
                <a:srgbClr val="000000"/>
              </a:buClr>
              <a:buSzPts val="1200"/>
            </a:pPr>
            <a:r>
              <a:rPr lang="en" sz="2200">
                <a:solidFill>
                  <a:srgbClr val="404040"/>
                </a:solidFill>
                <a:latin typeface="Open Sans" panose="020B0606030504020204" pitchFamily="34" charset="0"/>
                <a:ea typeface="Open Sans"/>
                <a:cs typeface="Open Sans"/>
                <a:sym typeface="Open Sans"/>
              </a:rPr>
              <a:t>The son is tall and fair, indicating he inherited these features from his parents. Inheritance also refers to superclass and subclass.</a:t>
            </a:r>
            <a:endParaRPr sz="2200">
              <a:solidFill>
                <a:srgbClr val="404040"/>
              </a:solidFill>
              <a:latin typeface="Open Sans" panose="020B0606030504020204" pitchFamily="34" charset="0"/>
            </a:endParaRPr>
          </a:p>
        </p:txBody>
      </p:sp>
      <p:cxnSp>
        <p:nvCxnSpPr>
          <p:cNvPr id="755" name="Google Shape;755;p83"/>
          <p:cNvCxnSpPr/>
          <p:nvPr/>
        </p:nvCxnSpPr>
        <p:spPr>
          <a:xfrm rot="10800000" flipH="1">
            <a:off x="12291061" y="4566812"/>
            <a:ext cx="815340" cy="5188"/>
          </a:xfrm>
          <a:prstGeom prst="straightConnector1">
            <a:avLst/>
          </a:prstGeom>
          <a:noFill/>
          <a:ln w="9525" cap="flat" cmpd="sng">
            <a:solidFill>
              <a:srgbClr val="5597D3"/>
            </a:solidFill>
            <a:prstDash val="solid"/>
            <a:round/>
            <a:headEnd type="none" w="sm" len="sm"/>
            <a:tailEnd type="triangle" w="med" len="med"/>
          </a:ln>
        </p:spPr>
      </p:cxnSp>
      <p:sp>
        <p:nvSpPr>
          <p:cNvPr id="756" name="Google Shape;756;p83"/>
          <p:cNvSpPr txBox="1"/>
          <p:nvPr/>
        </p:nvSpPr>
        <p:spPr>
          <a:xfrm>
            <a:off x="13106400" y="4390842"/>
            <a:ext cx="1809749" cy="1107933"/>
          </a:xfrm>
          <a:prstGeom prst="rect">
            <a:avLst/>
          </a:prstGeom>
          <a:noFill/>
          <a:ln>
            <a:noFill/>
          </a:ln>
        </p:spPr>
        <p:txBody>
          <a:bodyPr spcFirstLastPara="1" wrap="square" lIns="91422" tIns="45689" rIns="91422" bIns="45689" anchor="t" anchorCtr="0">
            <a:spAutoFit/>
          </a:bodyPr>
          <a:lstStyle/>
          <a:p>
            <a:pPr algn="ctr">
              <a:buClr>
                <a:srgbClr val="3F3F3F"/>
              </a:buClr>
              <a:buSzPts val="1200"/>
            </a:pPr>
            <a:r>
              <a:rPr lang="en" sz="2200">
                <a:solidFill>
                  <a:srgbClr val="3F3F3F"/>
                </a:solidFill>
                <a:latin typeface="Open Sans"/>
                <a:ea typeface="Open Sans"/>
                <a:cs typeface="Open Sans"/>
                <a:sym typeface="Open Sans"/>
              </a:rPr>
              <a:t>Also known as super class</a:t>
            </a:r>
            <a:endParaRPr sz="2200">
              <a:solidFill>
                <a:srgbClr val="3F3F3F"/>
              </a:solidFill>
              <a:latin typeface="Open Sans"/>
              <a:ea typeface="Open Sans"/>
              <a:cs typeface="Open Sans"/>
              <a:sym typeface="Open Sans"/>
            </a:endParaRPr>
          </a:p>
        </p:txBody>
      </p:sp>
      <p:cxnSp>
        <p:nvCxnSpPr>
          <p:cNvPr id="757" name="Google Shape;757;p83"/>
          <p:cNvCxnSpPr/>
          <p:nvPr/>
        </p:nvCxnSpPr>
        <p:spPr>
          <a:xfrm rot="10800000" flipH="1">
            <a:off x="9928862" y="6642234"/>
            <a:ext cx="815340" cy="5188"/>
          </a:xfrm>
          <a:prstGeom prst="straightConnector1">
            <a:avLst/>
          </a:prstGeom>
          <a:noFill/>
          <a:ln w="9525" cap="flat" cmpd="sng">
            <a:solidFill>
              <a:srgbClr val="5597D3"/>
            </a:solidFill>
            <a:prstDash val="solid"/>
            <a:round/>
            <a:headEnd type="none" w="sm" len="sm"/>
            <a:tailEnd type="triangle" w="med" len="med"/>
          </a:ln>
        </p:spPr>
      </p:cxnSp>
      <p:sp>
        <p:nvSpPr>
          <p:cNvPr id="758" name="Google Shape;758;p83"/>
          <p:cNvSpPr txBox="1"/>
          <p:nvPr/>
        </p:nvSpPr>
        <p:spPr>
          <a:xfrm>
            <a:off x="10690861" y="6200116"/>
            <a:ext cx="1809749" cy="769379"/>
          </a:xfrm>
          <a:prstGeom prst="rect">
            <a:avLst/>
          </a:prstGeom>
          <a:noFill/>
          <a:ln>
            <a:noFill/>
          </a:ln>
        </p:spPr>
        <p:txBody>
          <a:bodyPr spcFirstLastPara="1" wrap="square" lIns="91422" tIns="45689" rIns="91422" bIns="45689" anchor="t" anchorCtr="0">
            <a:spAutoFit/>
          </a:bodyPr>
          <a:lstStyle/>
          <a:p>
            <a:pPr algn="ctr">
              <a:buClr>
                <a:srgbClr val="3F3F3F"/>
              </a:buClr>
              <a:buSzPts val="1200"/>
            </a:pPr>
            <a:r>
              <a:rPr lang="en" sz="2200">
                <a:solidFill>
                  <a:srgbClr val="3F3F3F"/>
                </a:solidFill>
                <a:latin typeface="Open Sans"/>
                <a:ea typeface="Open Sans"/>
                <a:cs typeface="Open Sans"/>
                <a:sym typeface="Open Sans"/>
              </a:rPr>
              <a:t>Also known as sub class</a:t>
            </a:r>
            <a:endParaRPr sz="2200">
              <a:solidFill>
                <a:srgbClr val="3F3F3F"/>
              </a:solidFill>
              <a:latin typeface="Open Sans"/>
              <a:ea typeface="Open Sans"/>
              <a:cs typeface="Open Sans"/>
              <a:sym typeface="Open Sans"/>
            </a:endParaRPr>
          </a:p>
        </p:txBody>
      </p:sp>
      <p:sp>
        <p:nvSpPr>
          <p:cNvPr id="759" name="Google Shape;759;p83"/>
          <p:cNvSpPr/>
          <p:nvPr/>
        </p:nvSpPr>
        <p:spPr>
          <a:xfrm>
            <a:off x="6845300" y="816353"/>
            <a:ext cx="2571829"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84"/>
          <p:cNvSpPr/>
          <p:nvPr/>
        </p:nvSpPr>
        <p:spPr>
          <a:xfrm>
            <a:off x="7095524" y="3897850"/>
            <a:ext cx="2212251" cy="2210708"/>
          </a:xfrm>
          <a:custGeom>
            <a:avLst/>
            <a:gdLst/>
            <a:ahLst/>
            <a:cxnLst/>
            <a:rect l="l" t="t" r="r" b="b"/>
            <a:pathLst>
              <a:path w="1360" h="1360" extrusionOk="0">
                <a:moveTo>
                  <a:pt x="680" y="0"/>
                </a:moveTo>
                <a:cubicBezTo>
                  <a:pt x="304" y="0"/>
                  <a:pt x="0" y="304"/>
                  <a:pt x="0" y="680"/>
                </a:cubicBezTo>
                <a:cubicBezTo>
                  <a:pt x="0" y="1056"/>
                  <a:pt x="304" y="1360"/>
                  <a:pt x="680" y="1360"/>
                </a:cubicBezTo>
                <a:cubicBezTo>
                  <a:pt x="1056" y="1360"/>
                  <a:pt x="1360" y="1056"/>
                  <a:pt x="1360" y="680"/>
                </a:cubicBezTo>
                <a:cubicBezTo>
                  <a:pt x="1360" y="304"/>
                  <a:pt x="1056" y="0"/>
                  <a:pt x="680" y="0"/>
                </a:cubicBezTo>
                <a:close/>
                <a:moveTo>
                  <a:pt x="680" y="1278"/>
                </a:moveTo>
                <a:cubicBezTo>
                  <a:pt x="350" y="1278"/>
                  <a:pt x="82" y="1010"/>
                  <a:pt x="82" y="680"/>
                </a:cubicBezTo>
                <a:cubicBezTo>
                  <a:pt x="82" y="350"/>
                  <a:pt x="350" y="82"/>
                  <a:pt x="680" y="82"/>
                </a:cubicBezTo>
                <a:cubicBezTo>
                  <a:pt x="1010" y="82"/>
                  <a:pt x="1278" y="350"/>
                  <a:pt x="1278" y="680"/>
                </a:cubicBezTo>
                <a:cubicBezTo>
                  <a:pt x="1278" y="1010"/>
                  <a:pt x="1010" y="1278"/>
                  <a:pt x="680" y="1278"/>
                </a:cubicBezTo>
                <a:close/>
              </a:path>
            </a:pathLst>
          </a:custGeom>
          <a:solidFill>
            <a:srgbClr val="E8E8E8"/>
          </a:solidFill>
          <a:ln>
            <a:noFill/>
          </a:ln>
        </p:spPr>
        <p:txBody>
          <a:bodyPr spcFirstLastPara="1" wrap="square" lIns="162533" tIns="81289" rIns="162533" bIns="81289" anchor="t"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sp>
        <p:nvSpPr>
          <p:cNvPr id="765" name="Google Shape;765;p84"/>
          <p:cNvSpPr/>
          <p:nvPr/>
        </p:nvSpPr>
        <p:spPr>
          <a:xfrm>
            <a:off x="8706045" y="3932905"/>
            <a:ext cx="485422" cy="485422"/>
          </a:xfrm>
          <a:custGeom>
            <a:avLst/>
            <a:gdLst/>
            <a:ahLst/>
            <a:cxnLst/>
            <a:rect l="l" t="t" r="r" b="b"/>
            <a:pathLst>
              <a:path w="163" h="163" extrusionOk="0">
                <a:moveTo>
                  <a:pt x="134" y="134"/>
                </a:moveTo>
                <a:cubicBezTo>
                  <a:pt x="105" y="163"/>
                  <a:pt x="58" y="163"/>
                  <a:pt x="29" y="134"/>
                </a:cubicBezTo>
                <a:cubicBezTo>
                  <a:pt x="0" y="105"/>
                  <a:pt x="0" y="58"/>
                  <a:pt x="29" y="29"/>
                </a:cubicBezTo>
                <a:cubicBezTo>
                  <a:pt x="58" y="0"/>
                  <a:pt x="105" y="0"/>
                  <a:pt x="134" y="29"/>
                </a:cubicBezTo>
                <a:cubicBezTo>
                  <a:pt x="163" y="58"/>
                  <a:pt x="163" y="105"/>
                  <a:pt x="134" y="134"/>
                </a:cubicBezTo>
              </a:path>
            </a:pathLst>
          </a:custGeom>
          <a:solidFill>
            <a:schemeClr val="accent2"/>
          </a:solidFill>
          <a:ln w="28575" cap="flat" cmpd="sng">
            <a:solidFill>
              <a:srgbClr val="FBE4D4"/>
            </a:solidFill>
            <a:prstDash val="solid"/>
            <a:round/>
            <a:headEnd type="none" w="sm" len="sm"/>
            <a:tailEnd type="none" w="sm" len="sm"/>
          </a:ln>
        </p:spPr>
        <p:txBody>
          <a:bodyPr spcFirstLastPara="1" wrap="square" lIns="162533" tIns="81289" rIns="162533" bIns="81289" anchor="t"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grpSp>
        <p:nvGrpSpPr>
          <p:cNvPr id="766" name="Google Shape;766;p84"/>
          <p:cNvGrpSpPr/>
          <p:nvPr/>
        </p:nvGrpSpPr>
        <p:grpSpPr>
          <a:xfrm>
            <a:off x="5715332" y="3414158"/>
            <a:ext cx="1954620" cy="1086055"/>
            <a:chOff x="4896466" y="2595292"/>
            <a:chExt cx="1954621" cy="1086055"/>
          </a:xfrm>
        </p:grpSpPr>
        <p:sp>
          <p:nvSpPr>
            <p:cNvPr id="767" name="Google Shape;767;p84"/>
            <p:cNvSpPr/>
            <p:nvPr/>
          </p:nvSpPr>
          <p:spPr>
            <a:xfrm>
              <a:off x="6365665" y="3195925"/>
              <a:ext cx="485422" cy="485422"/>
            </a:xfrm>
            <a:custGeom>
              <a:avLst/>
              <a:gdLst/>
              <a:ahLst/>
              <a:cxnLst/>
              <a:rect l="l" t="t" r="r" b="b"/>
              <a:pathLst>
                <a:path w="163" h="163" extrusionOk="0">
                  <a:moveTo>
                    <a:pt x="134" y="29"/>
                  </a:moveTo>
                  <a:cubicBezTo>
                    <a:pt x="163" y="58"/>
                    <a:pt x="163" y="105"/>
                    <a:pt x="134" y="134"/>
                  </a:cubicBezTo>
                  <a:cubicBezTo>
                    <a:pt x="105" y="163"/>
                    <a:pt x="58" y="163"/>
                    <a:pt x="29" y="134"/>
                  </a:cubicBezTo>
                  <a:cubicBezTo>
                    <a:pt x="0" y="105"/>
                    <a:pt x="0" y="58"/>
                    <a:pt x="29" y="29"/>
                  </a:cubicBezTo>
                  <a:cubicBezTo>
                    <a:pt x="58" y="0"/>
                    <a:pt x="105" y="0"/>
                    <a:pt x="134" y="29"/>
                  </a:cubicBezTo>
                </a:path>
              </a:pathLst>
            </a:custGeom>
            <a:solidFill>
              <a:schemeClr val="accent1"/>
            </a:solidFill>
            <a:ln w="28575" cap="flat" cmpd="sng">
              <a:solidFill>
                <a:srgbClr val="DDEAF6"/>
              </a:solidFill>
              <a:prstDash val="solid"/>
              <a:round/>
              <a:headEnd type="none" w="sm" len="sm"/>
              <a:tailEnd type="none" w="sm" len="sm"/>
            </a:ln>
          </p:spPr>
          <p:txBody>
            <a:bodyPr spcFirstLastPara="1" wrap="square" lIns="162533" tIns="81289" rIns="162533" bIns="81289" anchor="t"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sp>
          <p:nvSpPr>
            <p:cNvPr id="768" name="Google Shape;768;p84"/>
            <p:cNvSpPr/>
            <p:nvPr/>
          </p:nvSpPr>
          <p:spPr>
            <a:xfrm>
              <a:off x="4896466" y="2595292"/>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1"/>
            </a:solidFill>
            <a:ln>
              <a:noFill/>
            </a:ln>
          </p:spPr>
          <p:txBody>
            <a:bodyPr spcFirstLastPara="1" wrap="square" lIns="162533" tIns="81289" rIns="162533" bIns="81289" anchor="t"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grpSp>
      <p:sp>
        <p:nvSpPr>
          <p:cNvPr id="769" name="Google Shape;769;p84"/>
          <p:cNvSpPr/>
          <p:nvPr/>
        </p:nvSpPr>
        <p:spPr>
          <a:xfrm flipH="1">
            <a:off x="9142206" y="3277177"/>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2"/>
          </a:solidFill>
          <a:ln>
            <a:noFill/>
          </a:ln>
        </p:spPr>
        <p:txBody>
          <a:bodyPr spcFirstLastPara="1" wrap="square" lIns="162533" tIns="81289" rIns="162533" bIns="81289" anchor="t"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grpSp>
        <p:nvGrpSpPr>
          <p:cNvPr id="770" name="Google Shape;770;p84"/>
          <p:cNvGrpSpPr/>
          <p:nvPr/>
        </p:nvGrpSpPr>
        <p:grpSpPr>
          <a:xfrm>
            <a:off x="5982957" y="5642665"/>
            <a:ext cx="1905360" cy="1281671"/>
            <a:chOff x="4945727" y="5888325"/>
            <a:chExt cx="1905360" cy="1281671"/>
          </a:xfrm>
        </p:grpSpPr>
        <p:sp>
          <p:nvSpPr>
            <p:cNvPr id="771" name="Google Shape;771;p84"/>
            <p:cNvSpPr/>
            <p:nvPr/>
          </p:nvSpPr>
          <p:spPr>
            <a:xfrm>
              <a:off x="6365665" y="5888325"/>
              <a:ext cx="485422" cy="485422"/>
            </a:xfrm>
            <a:custGeom>
              <a:avLst/>
              <a:gdLst/>
              <a:ahLst/>
              <a:cxnLst/>
              <a:rect l="l" t="t" r="r" b="b"/>
              <a:pathLst>
                <a:path w="163" h="163" extrusionOk="0">
                  <a:moveTo>
                    <a:pt x="29" y="29"/>
                  </a:moveTo>
                  <a:cubicBezTo>
                    <a:pt x="58" y="0"/>
                    <a:pt x="105" y="0"/>
                    <a:pt x="134" y="29"/>
                  </a:cubicBezTo>
                  <a:cubicBezTo>
                    <a:pt x="163" y="58"/>
                    <a:pt x="163" y="105"/>
                    <a:pt x="134" y="134"/>
                  </a:cubicBezTo>
                  <a:cubicBezTo>
                    <a:pt x="105" y="163"/>
                    <a:pt x="58" y="163"/>
                    <a:pt x="29" y="134"/>
                  </a:cubicBezTo>
                  <a:cubicBezTo>
                    <a:pt x="0" y="105"/>
                    <a:pt x="0" y="58"/>
                    <a:pt x="29" y="29"/>
                  </a:cubicBezTo>
                </a:path>
              </a:pathLst>
            </a:custGeom>
            <a:solidFill>
              <a:schemeClr val="accent4"/>
            </a:solidFill>
            <a:ln w="28575" cap="flat" cmpd="sng">
              <a:solidFill>
                <a:srgbClr val="FFF2CC"/>
              </a:solidFill>
              <a:prstDash val="solid"/>
              <a:round/>
              <a:headEnd type="none" w="sm" len="sm"/>
              <a:tailEnd type="none" w="sm" len="sm"/>
            </a:ln>
          </p:spPr>
          <p:txBody>
            <a:bodyPr spcFirstLastPara="1" wrap="square" lIns="162533" tIns="81289" rIns="162533" bIns="81289" anchor="t"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sp>
          <p:nvSpPr>
            <p:cNvPr id="772" name="Google Shape;772;p84"/>
            <p:cNvSpPr/>
            <p:nvPr/>
          </p:nvSpPr>
          <p:spPr>
            <a:xfrm rot="10800000" flipH="1">
              <a:off x="4945727" y="6490721"/>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4"/>
            </a:solidFill>
            <a:ln>
              <a:noFill/>
            </a:ln>
          </p:spPr>
          <p:txBody>
            <a:bodyPr spcFirstLastPara="1" wrap="square" lIns="162533" tIns="81289" rIns="162533" bIns="81289" anchor="t"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grpSp>
      <p:grpSp>
        <p:nvGrpSpPr>
          <p:cNvPr id="773" name="Google Shape;773;p84"/>
          <p:cNvGrpSpPr/>
          <p:nvPr/>
        </p:nvGrpSpPr>
        <p:grpSpPr>
          <a:xfrm>
            <a:off x="8651453" y="5642667"/>
            <a:ext cx="1899202" cy="1141148"/>
            <a:chOff x="9060886" y="5888325"/>
            <a:chExt cx="1899202" cy="1141148"/>
          </a:xfrm>
        </p:grpSpPr>
        <p:sp>
          <p:nvSpPr>
            <p:cNvPr id="774" name="Google Shape;774;p84"/>
            <p:cNvSpPr/>
            <p:nvPr/>
          </p:nvSpPr>
          <p:spPr>
            <a:xfrm>
              <a:off x="9060886" y="5888325"/>
              <a:ext cx="485422" cy="485422"/>
            </a:xfrm>
            <a:custGeom>
              <a:avLst/>
              <a:gdLst/>
              <a:ahLst/>
              <a:cxnLst/>
              <a:rect l="l" t="t" r="r" b="b"/>
              <a:pathLst>
                <a:path w="163" h="163" extrusionOk="0">
                  <a:moveTo>
                    <a:pt x="29" y="134"/>
                  </a:moveTo>
                  <a:cubicBezTo>
                    <a:pt x="0" y="105"/>
                    <a:pt x="0" y="58"/>
                    <a:pt x="29" y="29"/>
                  </a:cubicBezTo>
                  <a:cubicBezTo>
                    <a:pt x="58" y="0"/>
                    <a:pt x="105" y="0"/>
                    <a:pt x="134" y="29"/>
                  </a:cubicBezTo>
                  <a:cubicBezTo>
                    <a:pt x="163" y="58"/>
                    <a:pt x="163" y="105"/>
                    <a:pt x="134" y="134"/>
                  </a:cubicBezTo>
                  <a:cubicBezTo>
                    <a:pt x="105" y="163"/>
                    <a:pt x="58" y="163"/>
                    <a:pt x="29" y="134"/>
                  </a:cubicBezTo>
                </a:path>
              </a:pathLst>
            </a:custGeom>
            <a:solidFill>
              <a:schemeClr val="accent3"/>
            </a:solidFill>
            <a:ln w="28575" cap="flat" cmpd="sng">
              <a:solidFill>
                <a:srgbClr val="EDEDED"/>
              </a:solidFill>
              <a:prstDash val="solid"/>
              <a:round/>
              <a:headEnd type="none" w="sm" len="sm"/>
              <a:tailEnd type="none" w="sm" len="sm"/>
            </a:ln>
          </p:spPr>
          <p:txBody>
            <a:bodyPr spcFirstLastPara="1" wrap="square" lIns="162533" tIns="81289" rIns="162533" bIns="81289" anchor="t"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sp>
          <p:nvSpPr>
            <p:cNvPr id="775" name="Google Shape;775;p84"/>
            <p:cNvSpPr/>
            <p:nvPr/>
          </p:nvSpPr>
          <p:spPr>
            <a:xfrm rot="10800000">
              <a:off x="9497048" y="6350198"/>
              <a:ext cx="1463040" cy="679275"/>
            </a:xfrm>
            <a:custGeom>
              <a:avLst/>
              <a:gdLst/>
              <a:ahLst/>
              <a:cxnLst/>
              <a:rect l="l" t="t" r="r" b="b"/>
              <a:pathLst>
                <a:path w="247" h="115" extrusionOk="0">
                  <a:moveTo>
                    <a:pt x="135" y="0"/>
                  </a:moveTo>
                  <a:cubicBezTo>
                    <a:pt x="217" y="83"/>
                    <a:pt x="217" y="83"/>
                    <a:pt x="217" y="83"/>
                  </a:cubicBezTo>
                  <a:cubicBezTo>
                    <a:pt x="224" y="77"/>
                    <a:pt x="234" y="77"/>
                    <a:pt x="240" y="83"/>
                  </a:cubicBezTo>
                  <a:cubicBezTo>
                    <a:pt x="247" y="90"/>
                    <a:pt x="247" y="101"/>
                    <a:pt x="241" y="108"/>
                  </a:cubicBezTo>
                  <a:cubicBezTo>
                    <a:pt x="234" y="115"/>
                    <a:pt x="223" y="115"/>
                    <a:pt x="217" y="108"/>
                  </a:cubicBezTo>
                  <a:cubicBezTo>
                    <a:pt x="211" y="103"/>
                    <a:pt x="210" y="94"/>
                    <a:pt x="214" y="87"/>
                  </a:cubicBezTo>
                  <a:cubicBezTo>
                    <a:pt x="133" y="6"/>
                    <a:pt x="133" y="6"/>
                    <a:pt x="133" y="6"/>
                  </a:cubicBezTo>
                  <a:cubicBezTo>
                    <a:pt x="0" y="6"/>
                    <a:pt x="0" y="6"/>
                    <a:pt x="0" y="6"/>
                  </a:cubicBezTo>
                  <a:cubicBezTo>
                    <a:pt x="0" y="0"/>
                    <a:pt x="0" y="0"/>
                    <a:pt x="0" y="0"/>
                  </a:cubicBezTo>
                  <a:lnTo>
                    <a:pt x="135" y="0"/>
                  </a:lnTo>
                  <a:close/>
                </a:path>
              </a:pathLst>
            </a:custGeom>
            <a:solidFill>
              <a:schemeClr val="accent3"/>
            </a:solidFill>
            <a:ln>
              <a:noFill/>
            </a:ln>
          </p:spPr>
          <p:txBody>
            <a:bodyPr spcFirstLastPara="1" wrap="square" lIns="162533" tIns="81289" rIns="162533" bIns="81289" anchor="t" anchorCtr="0">
              <a:noAutofit/>
            </a:bodyPr>
            <a:lstStyle/>
            <a:p>
              <a:pPr algn="ctr">
                <a:lnSpc>
                  <a:spcPct val="115000"/>
                </a:lnSpc>
                <a:spcBef>
                  <a:spcPts val="1067"/>
                </a:spcBef>
                <a:buClr>
                  <a:srgbClr val="000000"/>
                </a:buClr>
                <a:buSzPts val="1200"/>
              </a:pPr>
              <a:endParaRPr sz="2133">
                <a:solidFill>
                  <a:srgbClr val="3F3F3F"/>
                </a:solidFill>
                <a:latin typeface="Open Sans"/>
                <a:ea typeface="Open Sans"/>
                <a:cs typeface="Open Sans"/>
                <a:sym typeface="Open Sans"/>
              </a:endParaRPr>
            </a:p>
          </p:txBody>
        </p:sp>
      </p:grpSp>
      <p:sp>
        <p:nvSpPr>
          <p:cNvPr id="776" name="Google Shape;776;p84"/>
          <p:cNvSpPr txBox="1"/>
          <p:nvPr/>
        </p:nvSpPr>
        <p:spPr>
          <a:xfrm>
            <a:off x="10601279" y="2757252"/>
            <a:ext cx="3863995" cy="1542411"/>
          </a:xfrm>
          <a:prstGeom prst="rect">
            <a:avLst/>
          </a:prstGeom>
          <a:noFill/>
          <a:ln>
            <a:noFill/>
          </a:ln>
        </p:spPr>
        <p:txBody>
          <a:bodyPr spcFirstLastPara="1" wrap="square" lIns="91422" tIns="45689" rIns="91422" bIns="45689" anchor="t" anchorCtr="0">
            <a:spAutoFit/>
          </a:bodyPr>
          <a:lstStyle/>
          <a:p>
            <a:pPr algn="ctr">
              <a:lnSpc>
                <a:spcPct val="115000"/>
              </a:lnSpc>
              <a:spcBef>
                <a:spcPts val="1067"/>
              </a:spcBef>
              <a:buClr>
                <a:srgbClr val="000000"/>
              </a:buClr>
              <a:buSzPts val="1200"/>
            </a:pPr>
            <a:r>
              <a:rPr lang="en" sz="2200" b="1">
                <a:solidFill>
                  <a:srgbClr val="404040"/>
                </a:solidFill>
                <a:latin typeface="Open Sans" panose="020B0606030504020204" pitchFamily="34" charset="0"/>
                <a:ea typeface="Open Sans"/>
                <a:cs typeface="Open Sans"/>
                <a:sym typeface="Open Sans"/>
              </a:rPr>
              <a:t>Multilevel inheritance</a:t>
            </a:r>
            <a:endParaRPr sz="2200">
              <a:solidFill>
                <a:srgbClr val="404040"/>
              </a:solidFill>
              <a:latin typeface="Open Sans" panose="020B0606030504020204" pitchFamily="34" charset="0"/>
              <a:ea typeface="Arial"/>
              <a:cs typeface="Arial"/>
              <a:sym typeface="Arial"/>
            </a:endParaRPr>
          </a:p>
          <a:p>
            <a:pPr algn="ctr">
              <a:lnSpc>
                <a:spcPct val="115000"/>
              </a:lnSpc>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 A derived class is created from another derived class.</a:t>
            </a:r>
            <a:endParaRPr sz="2200">
              <a:solidFill>
                <a:srgbClr val="404040"/>
              </a:solidFill>
              <a:latin typeface="Open Sans" panose="020B0606030504020204" pitchFamily="34" charset="0"/>
              <a:ea typeface="Arial"/>
              <a:cs typeface="Arial"/>
              <a:sym typeface="Arial"/>
            </a:endParaRPr>
          </a:p>
        </p:txBody>
      </p:sp>
      <p:sp>
        <p:nvSpPr>
          <p:cNvPr id="777" name="Google Shape;777;p84"/>
          <p:cNvSpPr txBox="1"/>
          <p:nvPr/>
        </p:nvSpPr>
        <p:spPr>
          <a:xfrm>
            <a:off x="10765053" y="6074462"/>
            <a:ext cx="3863995" cy="1931748"/>
          </a:xfrm>
          <a:prstGeom prst="rect">
            <a:avLst/>
          </a:prstGeom>
          <a:noFill/>
          <a:ln>
            <a:noFill/>
          </a:ln>
        </p:spPr>
        <p:txBody>
          <a:bodyPr spcFirstLastPara="1" wrap="square" lIns="91422" tIns="45689" rIns="91422" bIns="45689" anchor="t" anchorCtr="0">
            <a:spAutoFit/>
          </a:bodyPr>
          <a:lstStyle/>
          <a:p>
            <a:pPr algn="ctr">
              <a:lnSpc>
                <a:spcPct val="115000"/>
              </a:lnSpc>
              <a:spcBef>
                <a:spcPts val="1067"/>
              </a:spcBef>
              <a:buClr>
                <a:srgbClr val="000000"/>
              </a:buClr>
              <a:buSzPts val="1200"/>
            </a:pPr>
            <a:r>
              <a:rPr lang="en" sz="2200" b="1">
                <a:solidFill>
                  <a:srgbClr val="404040"/>
                </a:solidFill>
                <a:latin typeface="Open Sans" panose="020B0606030504020204" pitchFamily="34" charset="0"/>
                <a:ea typeface="Open Sans"/>
                <a:cs typeface="Open Sans"/>
                <a:sym typeface="Open Sans"/>
              </a:rPr>
              <a:t>Hierarchical inheritance</a:t>
            </a:r>
            <a:endParaRPr sz="2200">
              <a:solidFill>
                <a:srgbClr val="404040"/>
              </a:solidFill>
              <a:latin typeface="Open Sans" panose="020B0606030504020204" pitchFamily="34" charset="0"/>
            </a:endParaRPr>
          </a:p>
          <a:p>
            <a:pPr algn="ctr">
              <a:lnSpc>
                <a:spcPct val="115000"/>
              </a:lnSpc>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 A base class can have multiple subclasses inherited from it.</a:t>
            </a:r>
            <a:endParaRPr sz="2200">
              <a:solidFill>
                <a:srgbClr val="404040"/>
              </a:solidFill>
              <a:latin typeface="Open Sans" panose="020B0606030504020204" pitchFamily="34" charset="0"/>
              <a:ea typeface="Open Sans"/>
              <a:cs typeface="Open Sans"/>
              <a:sym typeface="Open Sans"/>
            </a:endParaRPr>
          </a:p>
        </p:txBody>
      </p:sp>
      <p:sp>
        <p:nvSpPr>
          <p:cNvPr id="778" name="Google Shape;778;p84"/>
          <p:cNvSpPr txBox="1"/>
          <p:nvPr/>
        </p:nvSpPr>
        <p:spPr>
          <a:xfrm>
            <a:off x="1610438" y="2561761"/>
            <a:ext cx="3992386" cy="1542411"/>
          </a:xfrm>
          <a:prstGeom prst="rect">
            <a:avLst/>
          </a:prstGeom>
          <a:noFill/>
          <a:ln>
            <a:noFill/>
          </a:ln>
        </p:spPr>
        <p:txBody>
          <a:bodyPr spcFirstLastPara="1" wrap="square" lIns="91422" tIns="45689" rIns="91422" bIns="45689" anchor="t" anchorCtr="0">
            <a:spAutoFit/>
          </a:bodyPr>
          <a:lstStyle/>
          <a:p>
            <a:pPr algn="ctr">
              <a:lnSpc>
                <a:spcPct val="115000"/>
              </a:lnSpc>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 </a:t>
            </a:r>
            <a:r>
              <a:rPr lang="en" sz="2200" b="1">
                <a:solidFill>
                  <a:srgbClr val="404040"/>
                </a:solidFill>
                <a:latin typeface="Open Sans" panose="020B0606030504020204" pitchFamily="34" charset="0"/>
                <a:ea typeface="Open Sans"/>
                <a:cs typeface="Open Sans"/>
                <a:sym typeface="Open Sans"/>
              </a:rPr>
              <a:t>Single-level inheritance</a:t>
            </a:r>
            <a:endParaRPr sz="2200">
              <a:solidFill>
                <a:srgbClr val="404040"/>
              </a:solidFill>
              <a:latin typeface="Open Sans" panose="020B0606030504020204" pitchFamily="34" charset="0"/>
              <a:ea typeface="Arial"/>
              <a:cs typeface="Arial"/>
              <a:sym typeface="Arial"/>
            </a:endParaRPr>
          </a:p>
          <a:p>
            <a:pPr algn="ctr">
              <a:lnSpc>
                <a:spcPct val="115000"/>
              </a:lnSpc>
              <a:spcBef>
                <a:spcPts val="1067"/>
              </a:spcBef>
              <a:buClr>
                <a:srgbClr val="3F3F3F"/>
              </a:buClr>
              <a:buSzPts val="1200"/>
            </a:pPr>
            <a:r>
              <a:rPr lang="en" sz="2200">
                <a:solidFill>
                  <a:srgbClr val="404040"/>
                </a:solidFill>
                <a:latin typeface="Open Sans" panose="020B0606030504020204" pitchFamily="34" charset="0"/>
                <a:ea typeface="Open Sans"/>
                <a:cs typeface="Open Sans"/>
                <a:sym typeface="Open Sans"/>
              </a:rPr>
              <a:t>A class can inherit from only one class.</a:t>
            </a:r>
            <a:endParaRPr sz="2200">
              <a:solidFill>
                <a:srgbClr val="404040"/>
              </a:solidFill>
              <a:latin typeface="Open Sans" panose="020B0606030504020204" pitchFamily="34" charset="0"/>
              <a:ea typeface="Arial"/>
              <a:cs typeface="Arial"/>
              <a:sym typeface="Arial"/>
            </a:endParaRPr>
          </a:p>
        </p:txBody>
      </p:sp>
      <p:sp>
        <p:nvSpPr>
          <p:cNvPr id="779" name="Google Shape;779;p84"/>
          <p:cNvSpPr txBox="1"/>
          <p:nvPr/>
        </p:nvSpPr>
        <p:spPr>
          <a:xfrm>
            <a:off x="1970838" y="6274756"/>
            <a:ext cx="3863995" cy="1542411"/>
          </a:xfrm>
          <a:prstGeom prst="rect">
            <a:avLst/>
          </a:prstGeom>
          <a:noFill/>
          <a:ln>
            <a:noFill/>
          </a:ln>
        </p:spPr>
        <p:txBody>
          <a:bodyPr spcFirstLastPara="1" wrap="square" lIns="91422" tIns="45689" rIns="91422" bIns="45689" anchor="t" anchorCtr="0">
            <a:spAutoFit/>
          </a:bodyPr>
          <a:lstStyle/>
          <a:p>
            <a:pPr algn="ctr">
              <a:lnSpc>
                <a:spcPct val="115000"/>
              </a:lnSpc>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 </a:t>
            </a:r>
            <a:r>
              <a:rPr lang="en" sz="2200" b="1">
                <a:solidFill>
                  <a:srgbClr val="404040"/>
                </a:solidFill>
                <a:latin typeface="Open Sans" panose="020B0606030504020204" pitchFamily="34" charset="0"/>
                <a:ea typeface="Open Sans"/>
                <a:cs typeface="Open Sans"/>
                <a:sym typeface="Open Sans"/>
              </a:rPr>
              <a:t>Multiple inheritance</a:t>
            </a:r>
            <a:endParaRPr sz="2200">
              <a:solidFill>
                <a:srgbClr val="404040"/>
              </a:solidFill>
              <a:latin typeface="Open Sans" panose="020B0606030504020204" pitchFamily="34" charset="0"/>
            </a:endParaRPr>
          </a:p>
          <a:p>
            <a:pPr algn="ctr">
              <a:lnSpc>
                <a:spcPct val="115000"/>
              </a:lnSpc>
              <a:spcBef>
                <a:spcPts val="1067"/>
              </a:spcBef>
              <a:buClr>
                <a:srgbClr val="000000"/>
              </a:buClr>
              <a:buSzPts val="1200"/>
            </a:pPr>
            <a:r>
              <a:rPr lang="en" sz="2200">
                <a:solidFill>
                  <a:srgbClr val="404040"/>
                </a:solidFill>
                <a:latin typeface="Open Sans" panose="020B0606030504020204" pitchFamily="34" charset="0"/>
                <a:ea typeface="Open Sans"/>
                <a:cs typeface="Open Sans"/>
                <a:sym typeface="Open Sans"/>
              </a:rPr>
              <a:t>A class can inherit from more than one class.</a:t>
            </a:r>
            <a:endParaRPr sz="2200">
              <a:solidFill>
                <a:srgbClr val="404040"/>
              </a:solidFill>
              <a:latin typeface="Open Sans" panose="020B0606030504020204" pitchFamily="34" charset="0"/>
              <a:ea typeface="Arial"/>
              <a:cs typeface="Arial"/>
              <a:sym typeface="Arial"/>
            </a:endParaRPr>
          </a:p>
        </p:txBody>
      </p:sp>
      <p:sp>
        <p:nvSpPr>
          <p:cNvPr id="780" name="Google Shape;780;p84"/>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Types of Inheritance</a:t>
            </a:r>
            <a:endParaRPr sz="2800"/>
          </a:p>
        </p:txBody>
      </p:sp>
      <p:sp>
        <p:nvSpPr>
          <p:cNvPr id="781" name="Google Shape;781;p84"/>
          <p:cNvSpPr/>
          <p:nvPr/>
        </p:nvSpPr>
        <p:spPr>
          <a:xfrm>
            <a:off x="5867401" y="816324"/>
            <a:ext cx="4524455"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85"/>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Inheritance: Single Level Inheritance</a:t>
            </a:r>
            <a:endParaRPr sz="2800" b="1">
              <a:solidFill>
                <a:srgbClr val="3F3F3F"/>
              </a:solidFill>
              <a:latin typeface="Open Sans"/>
              <a:ea typeface="Open Sans"/>
              <a:cs typeface="Open Sans"/>
              <a:sym typeface="Open Sans"/>
            </a:endParaRPr>
          </a:p>
        </p:txBody>
      </p:sp>
      <p:sp>
        <p:nvSpPr>
          <p:cNvPr id="787" name="Google Shape;787;p85"/>
          <p:cNvSpPr txBox="1"/>
          <p:nvPr/>
        </p:nvSpPr>
        <p:spPr>
          <a:xfrm>
            <a:off x="3216236" y="1736098"/>
            <a:ext cx="10608946" cy="481608"/>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A class derived from one parent class is called single-level inheritance.</a:t>
            </a:r>
            <a:endParaRPr sz="2200">
              <a:solidFill>
                <a:srgbClr val="404040"/>
              </a:solidFill>
              <a:latin typeface="Open Sans" panose="020B0606030504020204" pitchFamily="34" charset="0"/>
              <a:ea typeface="Calibri"/>
              <a:cs typeface="Calibri"/>
              <a:sym typeface="Calibri"/>
            </a:endParaRPr>
          </a:p>
        </p:txBody>
      </p:sp>
      <p:sp>
        <p:nvSpPr>
          <p:cNvPr id="788" name="Google Shape;788;p85"/>
          <p:cNvSpPr/>
          <p:nvPr/>
        </p:nvSpPr>
        <p:spPr>
          <a:xfrm>
            <a:off x="2811438" y="1362974"/>
            <a:ext cx="11068334" cy="1207698"/>
          </a:xfrm>
          <a:prstGeom prst="roundRect">
            <a:avLst>
              <a:gd name="adj" fmla="val 16667"/>
            </a:avLst>
          </a:prstGeom>
          <a:noFill/>
          <a:ln>
            <a:noFill/>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789" name="Google Shape;789;p85"/>
          <p:cNvSpPr/>
          <p:nvPr/>
        </p:nvSpPr>
        <p:spPr>
          <a:xfrm>
            <a:off x="1" y="159349"/>
            <a:ext cx="25648" cy="138500"/>
          </a:xfrm>
          <a:prstGeom prst="rect">
            <a:avLst/>
          </a:prstGeom>
          <a:noFill/>
          <a:ln>
            <a:noFill/>
          </a:ln>
        </p:spPr>
        <p:txBody>
          <a:bodyPr spcFirstLastPara="1" wrap="square" lIns="0" tIns="0" rIns="0" bIns="0" anchor="ctr" anchorCtr="0">
            <a:noAutofit/>
          </a:bodyPr>
          <a:lstStyle/>
          <a:p>
            <a:pPr>
              <a:buClr>
                <a:schemeClr val="dk1"/>
              </a:buClr>
              <a:buSzPts val="500"/>
            </a:pPr>
            <a:r>
              <a:rPr lang="en" sz="889">
                <a:solidFill>
                  <a:schemeClr val="dk1"/>
                </a:solidFill>
                <a:latin typeface="Arial"/>
                <a:ea typeface="Arial"/>
                <a:cs typeface="Arial"/>
                <a:sym typeface="Arial"/>
              </a:rPr>
              <a:t> </a:t>
            </a:r>
            <a:endParaRPr sz="1778">
              <a:solidFill>
                <a:schemeClr val="dk1"/>
              </a:solidFill>
              <a:latin typeface="Arial"/>
              <a:ea typeface="Arial"/>
              <a:cs typeface="Arial"/>
              <a:sym typeface="Arial"/>
            </a:endParaRPr>
          </a:p>
        </p:txBody>
      </p:sp>
      <p:sp>
        <p:nvSpPr>
          <p:cNvPr id="790" name="Google Shape;790;p85"/>
          <p:cNvSpPr/>
          <p:nvPr/>
        </p:nvSpPr>
        <p:spPr>
          <a:xfrm>
            <a:off x="152401" y="311749"/>
            <a:ext cx="25648" cy="138500"/>
          </a:xfrm>
          <a:prstGeom prst="rect">
            <a:avLst/>
          </a:prstGeom>
          <a:noFill/>
          <a:ln>
            <a:noFill/>
          </a:ln>
        </p:spPr>
        <p:txBody>
          <a:bodyPr spcFirstLastPara="1" wrap="square" lIns="0" tIns="0" rIns="0" bIns="0" anchor="ctr" anchorCtr="0">
            <a:noAutofit/>
          </a:bodyPr>
          <a:lstStyle/>
          <a:p>
            <a:pPr>
              <a:buClr>
                <a:schemeClr val="dk1"/>
              </a:buClr>
              <a:buSzPts val="500"/>
            </a:pPr>
            <a:r>
              <a:rPr lang="en" sz="889">
                <a:solidFill>
                  <a:schemeClr val="dk1"/>
                </a:solidFill>
                <a:latin typeface="Arial"/>
                <a:ea typeface="Arial"/>
                <a:cs typeface="Arial"/>
                <a:sym typeface="Arial"/>
              </a:rPr>
              <a:t> </a:t>
            </a:r>
            <a:endParaRPr sz="1778">
              <a:solidFill>
                <a:schemeClr val="dk1"/>
              </a:solidFill>
              <a:latin typeface="Arial"/>
              <a:ea typeface="Arial"/>
              <a:cs typeface="Arial"/>
              <a:sym typeface="Arial"/>
            </a:endParaRPr>
          </a:p>
        </p:txBody>
      </p:sp>
      <p:sp>
        <p:nvSpPr>
          <p:cNvPr id="791" name="Google Shape;791;p85"/>
          <p:cNvSpPr/>
          <p:nvPr/>
        </p:nvSpPr>
        <p:spPr>
          <a:xfrm>
            <a:off x="5841241" y="6141492"/>
            <a:ext cx="5227093" cy="1446663"/>
          </a:xfrm>
          <a:prstGeom prst="roundRect">
            <a:avLst>
              <a:gd name="adj" fmla="val 16667"/>
            </a:avLst>
          </a:prstGeom>
          <a:solidFill>
            <a:schemeClr val="accent2"/>
          </a:solidFill>
          <a:ln w="25400" cap="flat" cmpd="sng">
            <a:solidFill>
              <a:srgbClr val="EB701D"/>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200"/>
            </a:pPr>
            <a:endParaRPr sz="2200" b="1">
              <a:solidFill>
                <a:schemeClr val="lt1"/>
              </a:solidFill>
              <a:ea typeface="Open Sans"/>
              <a:cs typeface="Open Sans"/>
              <a:sym typeface="Open Sans"/>
            </a:endParaRPr>
          </a:p>
          <a:p>
            <a:pPr algn="ctr">
              <a:buClr>
                <a:schemeClr val="lt1"/>
              </a:buClr>
              <a:buSzPts val="1200"/>
            </a:pPr>
            <a:r>
              <a:rPr lang="en" sz="2200" b="1">
                <a:solidFill>
                  <a:schemeClr val="lt1"/>
                </a:solidFill>
                <a:ea typeface="Open Sans"/>
                <a:cs typeface="Open Sans"/>
                <a:sym typeface="Open Sans"/>
              </a:rPr>
              <a:t>Child class</a:t>
            </a:r>
            <a:endParaRPr sz="2200">
              <a:solidFill>
                <a:schemeClr val="lt1"/>
              </a:solidFill>
              <a:ea typeface="Arial"/>
              <a:cs typeface="Arial"/>
              <a:sym typeface="Arial"/>
            </a:endParaRPr>
          </a:p>
          <a:p>
            <a:pPr algn="ctr">
              <a:buClr>
                <a:schemeClr val="dk1"/>
              </a:buClr>
              <a:buSzPts val="1000"/>
            </a:pPr>
            <a:endParaRPr sz="2200">
              <a:solidFill>
                <a:schemeClr val="dk1"/>
              </a:solidFill>
              <a:ea typeface="Calibri"/>
              <a:cs typeface="Calibri"/>
              <a:sym typeface="Calibri"/>
            </a:endParaRPr>
          </a:p>
        </p:txBody>
      </p:sp>
      <p:cxnSp>
        <p:nvCxnSpPr>
          <p:cNvPr id="792" name="Google Shape;792;p85"/>
          <p:cNvCxnSpPr/>
          <p:nvPr/>
        </p:nvCxnSpPr>
        <p:spPr>
          <a:xfrm>
            <a:off x="8386549" y="4572001"/>
            <a:ext cx="0" cy="1569492"/>
          </a:xfrm>
          <a:prstGeom prst="straightConnector1">
            <a:avLst/>
          </a:prstGeom>
          <a:noFill/>
          <a:ln w="28575" cap="flat" cmpd="sng">
            <a:solidFill>
              <a:srgbClr val="1F3864"/>
            </a:solidFill>
            <a:prstDash val="solid"/>
            <a:round/>
            <a:headEnd type="none" w="sm" len="sm"/>
            <a:tailEnd type="triangle" w="med" len="med"/>
          </a:ln>
        </p:spPr>
      </p:cxnSp>
      <p:sp>
        <p:nvSpPr>
          <p:cNvPr id="793" name="Google Shape;793;p85"/>
          <p:cNvSpPr/>
          <p:nvPr/>
        </p:nvSpPr>
        <p:spPr>
          <a:xfrm>
            <a:off x="5841241" y="3343701"/>
            <a:ext cx="5072380" cy="1228299"/>
          </a:xfrm>
          <a:prstGeom prst="roundRect">
            <a:avLst>
              <a:gd name="adj" fmla="val 16667"/>
            </a:avLst>
          </a:prstGeom>
          <a:solidFill>
            <a:srgbClr val="2E75B5"/>
          </a:solidFill>
          <a:ln w="25400" cap="flat" cmpd="sng">
            <a:solidFill>
              <a:srgbClr val="9F9B9B"/>
            </a:solidFill>
            <a:prstDash val="solid"/>
            <a:round/>
            <a:headEnd type="none" w="sm" len="sm"/>
            <a:tailEnd type="none" w="sm" len="sm"/>
          </a:ln>
        </p:spPr>
        <p:txBody>
          <a:bodyPr spcFirstLastPara="1" wrap="square" lIns="91422" tIns="45689" rIns="91422" bIns="45689" anchor="ctr" anchorCtr="0">
            <a:noAutofit/>
          </a:bodyPr>
          <a:lstStyle/>
          <a:p>
            <a:pPr algn="ctr">
              <a:buClr>
                <a:schemeClr val="lt1"/>
              </a:buClr>
              <a:buSzPts val="1200"/>
            </a:pPr>
            <a:r>
              <a:rPr lang="en" sz="2200" b="1">
                <a:solidFill>
                  <a:schemeClr val="lt1"/>
                </a:solidFill>
                <a:latin typeface="Open Sans"/>
                <a:ea typeface="Open Sans"/>
                <a:cs typeface="Open Sans"/>
                <a:sym typeface="Open Sans"/>
              </a:rPr>
              <a:t>Parent class</a:t>
            </a:r>
            <a:endParaRPr sz="2200">
              <a:solidFill>
                <a:schemeClr val="dk1"/>
              </a:solidFill>
              <a:latin typeface="Calibri"/>
              <a:ea typeface="Calibri"/>
              <a:cs typeface="Calibri"/>
              <a:sym typeface="Calibri"/>
            </a:endParaRPr>
          </a:p>
        </p:txBody>
      </p:sp>
      <p:sp>
        <p:nvSpPr>
          <p:cNvPr id="794" name="Google Shape;794;p85"/>
          <p:cNvSpPr/>
          <p:nvPr/>
        </p:nvSpPr>
        <p:spPr>
          <a:xfrm>
            <a:off x="4076701" y="816353"/>
            <a:ext cx="809831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6"/>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Single Level Inheritance: Example</a:t>
            </a:r>
            <a:endParaRPr sz="2800" b="1">
              <a:solidFill>
                <a:srgbClr val="3F3F3F"/>
              </a:solidFill>
              <a:latin typeface="Open Sans"/>
              <a:ea typeface="Open Sans"/>
              <a:cs typeface="Open Sans"/>
              <a:sym typeface="Open Sans"/>
            </a:endParaRPr>
          </a:p>
        </p:txBody>
      </p:sp>
      <p:sp>
        <p:nvSpPr>
          <p:cNvPr id="800" name="Google Shape;800;p86"/>
          <p:cNvSpPr/>
          <p:nvPr/>
        </p:nvSpPr>
        <p:spPr>
          <a:xfrm>
            <a:off x="1" y="159349"/>
            <a:ext cx="25648" cy="138500"/>
          </a:xfrm>
          <a:prstGeom prst="rect">
            <a:avLst/>
          </a:prstGeom>
          <a:noFill/>
          <a:ln>
            <a:noFill/>
          </a:ln>
        </p:spPr>
        <p:txBody>
          <a:bodyPr spcFirstLastPara="1" wrap="square" lIns="0" tIns="0" rIns="0" bIns="0" anchor="ctr" anchorCtr="0">
            <a:noAutofit/>
          </a:bodyPr>
          <a:lstStyle/>
          <a:p>
            <a:pPr>
              <a:buClr>
                <a:schemeClr val="dk1"/>
              </a:buClr>
              <a:buSzPts val="500"/>
            </a:pPr>
            <a:r>
              <a:rPr lang="en" sz="889">
                <a:solidFill>
                  <a:schemeClr val="dk1"/>
                </a:solidFill>
                <a:latin typeface="Arial"/>
                <a:ea typeface="Arial"/>
                <a:cs typeface="Arial"/>
                <a:sym typeface="Arial"/>
              </a:rPr>
              <a:t> </a:t>
            </a:r>
            <a:endParaRPr sz="1778">
              <a:solidFill>
                <a:schemeClr val="dk1"/>
              </a:solidFill>
              <a:latin typeface="Arial"/>
              <a:ea typeface="Arial"/>
              <a:cs typeface="Arial"/>
              <a:sym typeface="Arial"/>
            </a:endParaRPr>
          </a:p>
        </p:txBody>
      </p:sp>
      <p:sp>
        <p:nvSpPr>
          <p:cNvPr id="801" name="Google Shape;801;p86"/>
          <p:cNvSpPr/>
          <p:nvPr/>
        </p:nvSpPr>
        <p:spPr>
          <a:xfrm>
            <a:off x="152401" y="311749"/>
            <a:ext cx="25648" cy="138500"/>
          </a:xfrm>
          <a:prstGeom prst="rect">
            <a:avLst/>
          </a:prstGeom>
          <a:noFill/>
          <a:ln>
            <a:noFill/>
          </a:ln>
        </p:spPr>
        <p:txBody>
          <a:bodyPr spcFirstLastPara="1" wrap="square" lIns="0" tIns="0" rIns="0" bIns="0" anchor="ctr" anchorCtr="0">
            <a:noAutofit/>
          </a:bodyPr>
          <a:lstStyle/>
          <a:p>
            <a:pPr>
              <a:buClr>
                <a:schemeClr val="dk1"/>
              </a:buClr>
              <a:buSzPts val="500"/>
            </a:pPr>
            <a:r>
              <a:rPr lang="en" sz="889">
                <a:solidFill>
                  <a:schemeClr val="dk1"/>
                </a:solidFill>
                <a:latin typeface="Arial"/>
                <a:ea typeface="Arial"/>
                <a:cs typeface="Arial"/>
                <a:sym typeface="Arial"/>
              </a:rPr>
              <a:t> </a:t>
            </a:r>
            <a:endParaRPr sz="1778">
              <a:solidFill>
                <a:schemeClr val="dk1"/>
              </a:solidFill>
              <a:latin typeface="Arial"/>
              <a:ea typeface="Arial"/>
              <a:cs typeface="Arial"/>
              <a:sym typeface="Arial"/>
            </a:endParaRPr>
          </a:p>
        </p:txBody>
      </p:sp>
      <p:pic>
        <p:nvPicPr>
          <p:cNvPr id="802" name="Google Shape;802;p86"/>
          <p:cNvPicPr preferRelativeResize="0"/>
          <p:nvPr/>
        </p:nvPicPr>
        <p:blipFill rotWithShape="1">
          <a:blip r:embed="rId3">
            <a:alphaModFix/>
          </a:blip>
          <a:srcRect/>
          <a:stretch/>
        </p:blipFill>
        <p:spPr>
          <a:xfrm>
            <a:off x="4649469" y="3050479"/>
            <a:ext cx="7308519" cy="3914775"/>
          </a:xfrm>
          <a:prstGeom prst="rect">
            <a:avLst/>
          </a:prstGeom>
          <a:noFill/>
          <a:ln>
            <a:noFill/>
          </a:ln>
        </p:spPr>
      </p:pic>
      <p:grpSp>
        <p:nvGrpSpPr>
          <p:cNvPr id="803" name="Google Shape;803;p86"/>
          <p:cNvGrpSpPr/>
          <p:nvPr/>
        </p:nvGrpSpPr>
        <p:grpSpPr>
          <a:xfrm>
            <a:off x="3607223" y="2204912"/>
            <a:ext cx="9041554" cy="5180999"/>
            <a:chOff x="3100460" y="3067379"/>
            <a:chExt cx="7377040" cy="3819907"/>
          </a:xfrm>
        </p:grpSpPr>
        <p:sp>
          <p:nvSpPr>
            <p:cNvPr id="804" name="Google Shape;804;p86"/>
            <p:cNvSpPr/>
            <p:nvPr/>
          </p:nvSpPr>
          <p:spPr>
            <a:xfrm>
              <a:off x="3387215" y="3380663"/>
              <a:ext cx="7090285" cy="3506623"/>
            </a:xfrm>
            <a:prstGeom prst="roundRect">
              <a:avLst>
                <a:gd name="adj" fmla="val 5363"/>
              </a:avLst>
            </a:prstGeom>
            <a:noFill/>
            <a:ln w="25400" cap="flat" cmpd="sng">
              <a:solidFill>
                <a:srgbClr val="9CC2E5"/>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800"/>
              </a:pPr>
              <a:endParaRPr sz="1422">
                <a:solidFill>
                  <a:schemeClr val="lt1"/>
                </a:solidFill>
                <a:latin typeface="Arial"/>
                <a:ea typeface="Arial"/>
                <a:cs typeface="Arial"/>
                <a:sym typeface="Arial"/>
              </a:endParaRPr>
            </a:p>
          </p:txBody>
        </p:sp>
        <p:sp>
          <p:nvSpPr>
            <p:cNvPr id="805" name="Google Shape;805;p86"/>
            <p:cNvSpPr/>
            <p:nvPr/>
          </p:nvSpPr>
          <p:spPr>
            <a:xfrm>
              <a:off x="3100460" y="3067379"/>
              <a:ext cx="2412460" cy="482425"/>
            </a:xfrm>
            <a:prstGeom prst="roundRect">
              <a:avLst>
                <a:gd name="adj" fmla="val 16667"/>
              </a:avLst>
            </a:prstGeom>
            <a:solidFill>
              <a:schemeClr val="accent1"/>
            </a:solid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buClr>
                  <a:schemeClr val="lt1"/>
                </a:buClr>
                <a:buSzPts val="1200"/>
              </a:pPr>
              <a:r>
                <a:rPr lang="en" sz="2200">
                  <a:solidFill>
                    <a:schemeClr val="lt1"/>
                  </a:solidFill>
                  <a:latin typeface="Open Sans"/>
                  <a:ea typeface="Open Sans"/>
                  <a:cs typeface="Open Sans"/>
                  <a:sym typeface="Open Sans"/>
                </a:rPr>
                <a:t>Example</a:t>
              </a:r>
              <a:endParaRPr sz="2200">
                <a:solidFill>
                  <a:schemeClr val="dk1"/>
                </a:solidFill>
                <a:latin typeface="Calibri"/>
                <a:ea typeface="Calibri"/>
                <a:cs typeface="Calibri"/>
                <a:sym typeface="Calibri"/>
              </a:endParaRPr>
            </a:p>
          </p:txBody>
        </p:sp>
      </p:grpSp>
      <p:sp>
        <p:nvSpPr>
          <p:cNvPr id="806" name="Google Shape;806;p86"/>
          <p:cNvSpPr/>
          <p:nvPr/>
        </p:nvSpPr>
        <p:spPr>
          <a:xfrm>
            <a:off x="4419600" y="816353"/>
            <a:ext cx="7415687"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B68D1-831E-0651-0D15-8F92D6781FA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8C4DF357-186B-8875-81CD-66B75AC4354A}"/>
              </a:ext>
            </a:extLst>
          </p:cNvPr>
          <p:cNvSpPr>
            <a:spLocks noGrp="1"/>
          </p:cNvSpPr>
          <p:nvPr>
            <p:ph type="title"/>
          </p:nvPr>
        </p:nvSpPr>
        <p:spPr>
          <a:xfrm>
            <a:off x="2421576" y="329928"/>
            <a:ext cx="7351074" cy="646426"/>
          </a:xfrm>
        </p:spPr>
        <p:txBody>
          <a:bodyPr/>
          <a:lstStyle/>
          <a:p>
            <a:r>
              <a:rPr lang="en"/>
              <a:t>Implementing Inheritance</a:t>
            </a:r>
            <a:endParaRPr lang="en-US">
              <a:latin typeface="+mn-lt"/>
            </a:endParaRPr>
          </a:p>
        </p:txBody>
      </p:sp>
      <p:sp>
        <p:nvSpPr>
          <p:cNvPr id="4" name="Text Placeholder 3">
            <a:extLst>
              <a:ext uri="{FF2B5EF4-FFF2-40B4-BE49-F238E27FC236}">
                <a16:creationId xmlns:a16="http://schemas.microsoft.com/office/drawing/2014/main" id="{91F0858A-C461-461C-5EFB-7E6491A4FEBE}"/>
              </a:ext>
            </a:extLst>
          </p:cNvPr>
          <p:cNvSpPr>
            <a:spLocks noGrp="1"/>
          </p:cNvSpPr>
          <p:nvPr>
            <p:ph type="body" sz="quarter" idx="11"/>
          </p:nvPr>
        </p:nvSpPr>
        <p:spPr>
          <a:xfrm>
            <a:off x="1279501" y="2556374"/>
            <a:ext cx="13696999" cy="1186286"/>
          </a:xfrm>
        </p:spPr>
        <p:txBody>
          <a:bodyPr>
            <a:noAutofit/>
          </a:bodyPr>
          <a:lstStyle/>
          <a:p>
            <a:pPr>
              <a:lnSpc>
                <a:spcPct val="115000"/>
              </a:lnSpc>
            </a:pPr>
            <a:r>
              <a:rPr lang="en-US" b="1"/>
              <a:t>Overview:</a:t>
            </a:r>
          </a:p>
          <a:p>
            <a:pPr>
              <a:lnSpc>
                <a:spcPct val="115000"/>
              </a:lnSpc>
            </a:pPr>
            <a:endParaRPr lang="en-US" b="1"/>
          </a:p>
          <a:p>
            <a:pPr>
              <a:lnSpc>
                <a:spcPct val="115000"/>
              </a:lnSpc>
            </a:pPr>
            <a:r>
              <a:rPr lang="en-US">
                <a:solidFill>
                  <a:srgbClr val="404040"/>
                </a:solidFill>
              </a:rPr>
              <a:t>This demonstration covers single-level inheritance in Python. You will learn how to create a parent class, define attributes and methods, and inherit them in a child class. Additionally, you will explore how to extend functionality by adding unique methods to the child class.</a:t>
            </a:r>
          </a:p>
        </p:txBody>
      </p:sp>
      <p:sp>
        <p:nvSpPr>
          <p:cNvPr id="5" name="Text Placeholder 4">
            <a:extLst>
              <a:ext uri="{FF2B5EF4-FFF2-40B4-BE49-F238E27FC236}">
                <a16:creationId xmlns:a16="http://schemas.microsoft.com/office/drawing/2014/main" id="{1DD50056-6228-39CD-44F7-69792856F806}"/>
              </a:ext>
            </a:extLst>
          </p:cNvPr>
          <p:cNvSpPr>
            <a:spLocks noGrp="1"/>
          </p:cNvSpPr>
          <p:nvPr>
            <p:ph type="body" sz="quarter" idx="14"/>
          </p:nvPr>
        </p:nvSpPr>
        <p:spPr>
          <a:xfrm>
            <a:off x="13416914" y="1793560"/>
            <a:ext cx="565786" cy="574675"/>
          </a:xfrm>
        </p:spPr>
        <p:txBody>
          <a:bodyPr/>
          <a:lstStyle/>
          <a:p>
            <a:r>
              <a:rPr lang="en-IN"/>
              <a:t>05</a:t>
            </a:r>
          </a:p>
        </p:txBody>
      </p:sp>
      <p:sp>
        <p:nvSpPr>
          <p:cNvPr id="2" name="Text Placeholder 3">
            <a:extLst>
              <a:ext uri="{FF2B5EF4-FFF2-40B4-BE49-F238E27FC236}">
                <a16:creationId xmlns:a16="http://schemas.microsoft.com/office/drawing/2014/main" id="{D58EBA03-7111-5990-71F2-53B8FC9EC9C3}"/>
              </a:ext>
            </a:extLst>
          </p:cNvPr>
          <p:cNvSpPr txBox="1">
            <a:spLocks/>
          </p:cNvSpPr>
          <p:nvPr/>
        </p:nvSpPr>
        <p:spPr>
          <a:xfrm>
            <a:off x="2038804" y="6885920"/>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 to perform step-by-step execution.</a:t>
            </a:r>
          </a:p>
        </p:txBody>
      </p:sp>
      <p:sp>
        <p:nvSpPr>
          <p:cNvPr id="3" name="Rectangle: Rounded Corners 2">
            <a:extLst>
              <a:ext uri="{FF2B5EF4-FFF2-40B4-BE49-F238E27FC236}">
                <a16:creationId xmlns:a16="http://schemas.microsoft.com/office/drawing/2014/main" id="{5A6E657C-1124-D20F-4608-002695905662}"/>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0C69A41F-5619-8059-8A7C-71DA638E8872}"/>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15CA86F7-D9E6-585B-4B81-63FADA9DAB9B}"/>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Tree>
    <p:custDataLst>
      <p:tags r:id="rId1"/>
    </p:custDataLst>
    <p:extLst>
      <p:ext uri="{BB962C8B-B14F-4D97-AF65-F5344CB8AC3E}">
        <p14:creationId xmlns:p14="http://schemas.microsoft.com/office/powerpoint/2010/main" val="2555850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5"/>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Autofit/>
          </a:bodyPr>
          <a:lstStyle/>
          <a:p>
            <a:pPr>
              <a:buSzPts val="1800"/>
            </a:pPr>
            <a:r>
              <a:rPr lang="en" sz="2800">
                <a:solidFill>
                  <a:srgbClr val="3F3F3F"/>
                </a:solidFill>
                <a:latin typeface="Open Sans"/>
                <a:ea typeface="Open Sans"/>
                <a:cs typeface="Open Sans"/>
                <a:sym typeface="Open Sans"/>
              </a:rPr>
              <a:t>Introduction to Python Functions</a:t>
            </a:r>
            <a:endParaRPr sz="2800"/>
          </a:p>
        </p:txBody>
      </p:sp>
      <p:sp>
        <p:nvSpPr>
          <p:cNvPr id="431" name="Google Shape;431;p65" descr="jupyter"/>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buClr>
                <a:srgbClr val="000000"/>
              </a:buClr>
              <a:buSzPts val="1400"/>
            </a:pPr>
            <a:endParaRPr sz="2133">
              <a:solidFill>
                <a:srgbClr val="3F3F3F"/>
              </a:solidFill>
              <a:latin typeface="Open Sans"/>
              <a:ea typeface="Open Sans"/>
              <a:cs typeface="Open Sans"/>
              <a:sym typeface="Open Sans"/>
            </a:endParaRPr>
          </a:p>
        </p:txBody>
      </p:sp>
      <p:sp>
        <p:nvSpPr>
          <p:cNvPr id="432" name="Google Shape;432;p65" descr="http://jupyter.org/assets/main-logo.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buClr>
                <a:srgbClr val="000000"/>
              </a:buClr>
              <a:buSzPts val="1400"/>
            </a:pPr>
            <a:endParaRPr sz="2133">
              <a:solidFill>
                <a:srgbClr val="3F3F3F"/>
              </a:solidFill>
              <a:latin typeface="Open Sans"/>
              <a:ea typeface="Open Sans"/>
              <a:cs typeface="Open Sans"/>
              <a:sym typeface="Open Sans"/>
            </a:endParaRPr>
          </a:p>
        </p:txBody>
      </p:sp>
      <p:sp>
        <p:nvSpPr>
          <p:cNvPr id="433" name="Google Shape;433;p65" descr="http://jupyter.org/assets/main-logo.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buClr>
                <a:srgbClr val="000000"/>
              </a:buClr>
              <a:buSzPts val="1400"/>
            </a:pPr>
            <a:endParaRPr sz="2133">
              <a:solidFill>
                <a:srgbClr val="3F3F3F"/>
              </a:solidFill>
              <a:latin typeface="Open Sans"/>
              <a:ea typeface="Open Sans"/>
              <a:cs typeface="Open Sans"/>
              <a:sym typeface="Open Sans"/>
            </a:endParaRPr>
          </a:p>
        </p:txBody>
      </p:sp>
      <p:sp>
        <p:nvSpPr>
          <p:cNvPr id="434" name="Google Shape;434;p65" descr="http://jupyter.org/assets/widget.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buClr>
                <a:srgbClr val="000000"/>
              </a:buClr>
              <a:buSzPts val="1400"/>
            </a:pPr>
            <a:endParaRPr sz="2133">
              <a:solidFill>
                <a:srgbClr val="3F3F3F"/>
              </a:solidFill>
              <a:latin typeface="Open Sans"/>
              <a:ea typeface="Open Sans"/>
              <a:cs typeface="Open Sans"/>
              <a:sym typeface="Open Sans"/>
            </a:endParaRPr>
          </a:p>
        </p:txBody>
      </p:sp>
      <p:sp>
        <p:nvSpPr>
          <p:cNvPr id="435" name="Google Shape;435;p65" descr="http://jupyter.org/assets/widget.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buClr>
                <a:srgbClr val="000000"/>
              </a:buClr>
              <a:buSzPts val="1400"/>
            </a:pPr>
            <a:endParaRPr sz="2133">
              <a:solidFill>
                <a:srgbClr val="3F3F3F"/>
              </a:solidFill>
              <a:latin typeface="Open Sans"/>
              <a:ea typeface="Open Sans"/>
              <a:cs typeface="Open Sans"/>
              <a:sym typeface="Open Sans"/>
            </a:endParaRPr>
          </a:p>
        </p:txBody>
      </p:sp>
      <p:pic>
        <p:nvPicPr>
          <p:cNvPr id="436" name="Google Shape;436;p65"/>
          <p:cNvPicPr preferRelativeResize="0"/>
          <p:nvPr/>
        </p:nvPicPr>
        <p:blipFill rotWithShape="1">
          <a:blip r:embed="rId3">
            <a:alphaModFix/>
          </a:blip>
          <a:srcRect/>
          <a:stretch/>
        </p:blipFill>
        <p:spPr>
          <a:xfrm>
            <a:off x="1037230" y="3015263"/>
            <a:ext cx="7124132" cy="3958743"/>
          </a:xfrm>
          <a:prstGeom prst="rect">
            <a:avLst/>
          </a:prstGeom>
          <a:noFill/>
          <a:ln>
            <a:noFill/>
          </a:ln>
        </p:spPr>
      </p:pic>
      <p:sp>
        <p:nvSpPr>
          <p:cNvPr id="437" name="Google Shape;437;p65"/>
          <p:cNvSpPr/>
          <p:nvPr/>
        </p:nvSpPr>
        <p:spPr>
          <a:xfrm>
            <a:off x="8098107" y="2489854"/>
            <a:ext cx="6646459" cy="4471324"/>
          </a:xfrm>
          <a:prstGeom prst="roundRect">
            <a:avLst>
              <a:gd name="adj" fmla="val 6785"/>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marL="338671" indent="-338671">
              <a:lnSpc>
                <a:spcPct val="115000"/>
              </a:lnSpc>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A function is a collection of related statements that accomplish a specific task.</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It is an organized block of reusable code. </a:t>
            </a:r>
            <a:endParaRPr sz="2200">
              <a:solidFill>
                <a:srgbClr val="404040"/>
              </a:solidFill>
              <a:latin typeface="Open Sans" panose="020B0606030504020204" pitchFamily="34" charset="0"/>
              <a:ea typeface="Open Sans"/>
              <a:cs typeface="Open Sans"/>
              <a:sym typeface="Open Sans"/>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It executes only when it is called.</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Parameters are data passed into a function.</a:t>
            </a:r>
            <a:endParaRPr sz="2200">
              <a:solidFill>
                <a:srgbClr val="404040"/>
              </a:solidFill>
              <a:latin typeface="Open Sans" panose="020B0606030504020204" pitchFamily="34" charset="0"/>
              <a:ea typeface="Calibri"/>
              <a:cs typeface="Calibri"/>
              <a:sym typeface="Calibri"/>
            </a:endParaRPr>
          </a:p>
        </p:txBody>
      </p:sp>
      <p:sp>
        <p:nvSpPr>
          <p:cNvPr id="438" name="Google Shape;438;p65"/>
          <p:cNvSpPr/>
          <p:nvPr/>
        </p:nvSpPr>
        <p:spPr>
          <a:xfrm>
            <a:off x="5175692" y="835746"/>
            <a:ext cx="585143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3" name="Brandline_LVC">
            <a:extLst>
              <a:ext uri="{FF2B5EF4-FFF2-40B4-BE49-F238E27FC236}">
                <a16:creationId xmlns:a16="http://schemas.microsoft.com/office/drawing/2014/main" id="{3C09924A-A329-877A-5D98-2E221E5C049A}"/>
              </a:ext>
            </a:extLst>
          </p:cNvPr>
          <p:cNvSpPr/>
          <p:nvPr/>
        </p:nvSpPr>
        <p:spPr>
          <a:xfrm>
            <a:off x="4381500" y="819340"/>
            <a:ext cx="74939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94"/>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Polymorphism</a:t>
            </a:r>
            <a:endParaRPr sz="28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95"/>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Polymorphism</a:t>
            </a:r>
            <a:endParaRPr sz="2800" b="1">
              <a:solidFill>
                <a:srgbClr val="3F3F3F"/>
              </a:solidFill>
              <a:latin typeface="Open Sans"/>
              <a:ea typeface="Open Sans"/>
              <a:cs typeface="Open Sans"/>
              <a:sym typeface="Open Sans"/>
            </a:endParaRPr>
          </a:p>
        </p:txBody>
      </p:sp>
      <p:sp>
        <p:nvSpPr>
          <p:cNvPr id="913" name="Google Shape;913;p95"/>
          <p:cNvSpPr/>
          <p:nvPr/>
        </p:nvSpPr>
        <p:spPr>
          <a:xfrm>
            <a:off x="8193733" y="2571750"/>
            <a:ext cx="6445182" cy="4383749"/>
          </a:xfrm>
          <a:prstGeom prst="roundRect">
            <a:avLst>
              <a:gd name="adj" fmla="val 2967"/>
            </a:avLst>
          </a:prstGeom>
          <a:noFill/>
          <a:ln w="9525" cap="flat" cmpd="sng">
            <a:solidFill>
              <a:schemeClr val="accent1"/>
            </a:solidFill>
            <a:prstDash val="solid"/>
            <a:round/>
            <a:headEnd type="none" w="sm" len="sm"/>
            <a:tailEnd type="none" w="sm" len="sm"/>
          </a:ln>
        </p:spPr>
        <p:txBody>
          <a:bodyPr spcFirstLastPara="1" wrap="square" lIns="91422" tIns="45689" rIns="91422" bIns="45689" anchor="ctr" anchorCtr="0">
            <a:noAutofit/>
          </a:bodyPr>
          <a:lstStyle/>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Polymorphism comes from a Greek word meaning 'many shapes'.</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Polymorphism is the ability of a message to be displayed in multiple forms.</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Example: A woman can simultaneously be a mother, wife, teacher, sister, and friend.</a:t>
            </a:r>
            <a:endParaRPr sz="2200">
              <a:solidFill>
                <a:srgbClr val="404040"/>
              </a:solidFill>
              <a:latin typeface="Open Sans" panose="020B0606030504020204" pitchFamily="34" charset="0"/>
              <a:ea typeface="Calibri"/>
              <a:cs typeface="Calibri"/>
              <a:sym typeface="Calibri"/>
            </a:endParaRPr>
          </a:p>
        </p:txBody>
      </p:sp>
      <p:grpSp>
        <p:nvGrpSpPr>
          <p:cNvPr id="914" name="Google Shape;914;p95"/>
          <p:cNvGrpSpPr/>
          <p:nvPr/>
        </p:nvGrpSpPr>
        <p:grpSpPr>
          <a:xfrm>
            <a:off x="1175912" y="2278083"/>
            <a:ext cx="6627077" cy="5011392"/>
            <a:chOff x="4093008" y="1847293"/>
            <a:chExt cx="7924077" cy="5992181"/>
          </a:xfrm>
        </p:grpSpPr>
        <p:sp>
          <p:nvSpPr>
            <p:cNvPr id="915" name="Google Shape;915;p95"/>
            <p:cNvSpPr/>
            <p:nvPr/>
          </p:nvSpPr>
          <p:spPr>
            <a:xfrm>
              <a:off x="5336275" y="2538484"/>
              <a:ext cx="5377218" cy="4954137"/>
            </a:xfrm>
            <a:prstGeom prst="ellipse">
              <a:avLst/>
            </a:prstGeom>
            <a:noFill/>
            <a:ln w="25400" cap="flat" cmpd="sng">
              <a:solidFill>
                <a:srgbClr val="D0CECE"/>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200"/>
              </a:pPr>
              <a:endParaRPr sz="2133">
                <a:solidFill>
                  <a:schemeClr val="lt1"/>
                </a:solidFill>
                <a:latin typeface="Open Sans"/>
                <a:ea typeface="Open Sans"/>
                <a:cs typeface="Open Sans"/>
                <a:sym typeface="Open Sans"/>
              </a:endParaRPr>
            </a:p>
          </p:txBody>
        </p:sp>
        <p:sp>
          <p:nvSpPr>
            <p:cNvPr id="916" name="Google Shape;916;p95"/>
            <p:cNvSpPr/>
            <p:nvPr/>
          </p:nvSpPr>
          <p:spPr>
            <a:xfrm>
              <a:off x="4412925" y="3635814"/>
              <a:ext cx="1495367" cy="149536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200"/>
              </a:pPr>
              <a:endParaRPr sz="2133">
                <a:solidFill>
                  <a:schemeClr val="lt1"/>
                </a:solidFill>
                <a:latin typeface="Open Sans"/>
                <a:ea typeface="Open Sans"/>
                <a:cs typeface="Open Sans"/>
                <a:sym typeface="Open Sans"/>
              </a:endParaRPr>
            </a:p>
          </p:txBody>
        </p:sp>
        <p:sp>
          <p:nvSpPr>
            <p:cNvPr id="917" name="Google Shape;917;p95"/>
            <p:cNvSpPr/>
            <p:nvPr/>
          </p:nvSpPr>
          <p:spPr>
            <a:xfrm>
              <a:off x="9959777" y="3632435"/>
              <a:ext cx="1495367" cy="149536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200"/>
              </a:pPr>
              <a:endParaRPr sz="2133">
                <a:solidFill>
                  <a:schemeClr val="lt1"/>
                </a:solidFill>
                <a:latin typeface="Open Sans"/>
                <a:ea typeface="Open Sans"/>
                <a:cs typeface="Open Sans"/>
                <a:sym typeface="Open Sans"/>
              </a:endParaRPr>
            </a:p>
          </p:txBody>
        </p:sp>
        <p:sp>
          <p:nvSpPr>
            <p:cNvPr id="918" name="Google Shape;918;p95"/>
            <p:cNvSpPr/>
            <p:nvPr/>
          </p:nvSpPr>
          <p:spPr>
            <a:xfrm>
              <a:off x="9319778" y="6244949"/>
              <a:ext cx="1495367" cy="149536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200"/>
              </a:pPr>
              <a:endParaRPr sz="2133">
                <a:solidFill>
                  <a:schemeClr val="lt1"/>
                </a:solidFill>
                <a:latin typeface="Open Sans"/>
                <a:ea typeface="Open Sans"/>
                <a:cs typeface="Open Sans"/>
                <a:sym typeface="Open Sans"/>
              </a:endParaRPr>
            </a:p>
          </p:txBody>
        </p:sp>
        <p:sp>
          <p:nvSpPr>
            <p:cNvPr id="919" name="Google Shape;919;p95"/>
            <p:cNvSpPr/>
            <p:nvPr/>
          </p:nvSpPr>
          <p:spPr>
            <a:xfrm>
              <a:off x="5493524" y="6244949"/>
              <a:ext cx="1495367" cy="1495367"/>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200"/>
              </a:pPr>
              <a:endParaRPr sz="2133">
                <a:solidFill>
                  <a:schemeClr val="lt1"/>
                </a:solidFill>
                <a:latin typeface="Open Sans"/>
                <a:ea typeface="Open Sans"/>
                <a:cs typeface="Open Sans"/>
                <a:sym typeface="Open Sans"/>
              </a:endParaRPr>
            </a:p>
          </p:txBody>
        </p:sp>
        <p:grpSp>
          <p:nvGrpSpPr>
            <p:cNvPr id="920" name="Google Shape;920;p95"/>
            <p:cNvGrpSpPr/>
            <p:nvPr/>
          </p:nvGrpSpPr>
          <p:grpSpPr>
            <a:xfrm>
              <a:off x="9670769" y="3550249"/>
              <a:ext cx="2346316" cy="1659802"/>
              <a:chOff x="11654815" y="2399878"/>
              <a:chExt cx="3215997" cy="2275022"/>
            </a:xfrm>
          </p:grpSpPr>
          <p:grpSp>
            <p:nvGrpSpPr>
              <p:cNvPr id="921" name="Google Shape;921;p95"/>
              <p:cNvGrpSpPr/>
              <p:nvPr/>
            </p:nvGrpSpPr>
            <p:grpSpPr>
              <a:xfrm>
                <a:off x="11923157" y="2399878"/>
                <a:ext cx="2273029" cy="2275022"/>
                <a:chOff x="2760729" y="1384341"/>
                <a:chExt cx="1554480" cy="1555842"/>
              </a:xfrm>
            </p:grpSpPr>
            <p:grpSp>
              <p:nvGrpSpPr>
                <p:cNvPr id="922" name="Google Shape;922;p95"/>
                <p:cNvGrpSpPr/>
                <p:nvPr/>
              </p:nvGrpSpPr>
              <p:grpSpPr>
                <a:xfrm>
                  <a:off x="2914544" y="1538156"/>
                  <a:ext cx="1246851" cy="1248213"/>
                  <a:chOff x="1201738" y="1663700"/>
                  <a:chExt cx="1454150" cy="1455738"/>
                </a:xfrm>
              </p:grpSpPr>
              <p:sp>
                <p:nvSpPr>
                  <p:cNvPr id="923" name="Google Shape;923;p95"/>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6FBA4A"/>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24" name="Google Shape;924;p95"/>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6FBA4A"/>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25" name="Google Shape;925;p95"/>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6FBA4A"/>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26" name="Google Shape;926;p95"/>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6FBA4A"/>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grpSp>
            <p:grpSp>
              <p:nvGrpSpPr>
                <p:cNvPr id="927" name="Google Shape;927;p95"/>
                <p:cNvGrpSpPr/>
                <p:nvPr/>
              </p:nvGrpSpPr>
              <p:grpSpPr>
                <a:xfrm>
                  <a:off x="2760729" y="1384341"/>
                  <a:ext cx="1554480" cy="1555842"/>
                  <a:chOff x="1022350" y="1484312"/>
                  <a:chExt cx="1812925" cy="1814513"/>
                </a:xfrm>
              </p:grpSpPr>
              <p:sp>
                <p:nvSpPr>
                  <p:cNvPr id="928" name="Google Shape;928;p95"/>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6FBA4A"/>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29" name="Google Shape;929;p95"/>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6FBA4A"/>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30" name="Google Shape;930;p95"/>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6FBA4A"/>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31" name="Google Shape;931;p95"/>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6FBA4A"/>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grpSp>
          </p:grpSp>
          <p:sp>
            <p:nvSpPr>
              <p:cNvPr id="932" name="Google Shape;932;p95"/>
              <p:cNvSpPr/>
              <p:nvPr/>
            </p:nvSpPr>
            <p:spPr>
              <a:xfrm>
                <a:off x="11654815" y="3058552"/>
                <a:ext cx="3215997" cy="590599"/>
              </a:xfrm>
              <a:prstGeom prst="rect">
                <a:avLst/>
              </a:prstGeom>
              <a:solidFill>
                <a:srgbClr val="6FBA4A"/>
              </a:solidFill>
              <a:ln>
                <a:noFill/>
              </a:ln>
            </p:spPr>
            <p:txBody>
              <a:bodyPr spcFirstLastPara="1" wrap="square" lIns="91422" tIns="45689" rIns="91422" bIns="45689" anchor="t" anchorCtr="0">
                <a:noAutofit/>
              </a:bodyPr>
              <a:lstStyle/>
              <a:p>
                <a:pPr algn="ctr">
                  <a:buClr>
                    <a:schemeClr val="lt1"/>
                  </a:buClr>
                  <a:buSzPts val="1200"/>
                </a:pPr>
                <a:r>
                  <a:rPr lang="en" sz="2133">
                    <a:solidFill>
                      <a:schemeClr val="lt1"/>
                    </a:solidFill>
                    <a:latin typeface="Open Sans"/>
                    <a:ea typeface="Open Sans"/>
                    <a:cs typeface="Open Sans"/>
                    <a:sym typeface="Open Sans"/>
                  </a:rPr>
                  <a:t>Wife</a:t>
                </a:r>
                <a:endParaRPr sz="1778">
                  <a:solidFill>
                    <a:schemeClr val="dk1"/>
                  </a:solidFill>
                  <a:latin typeface="Calibri"/>
                  <a:ea typeface="Calibri"/>
                  <a:cs typeface="Calibri"/>
                  <a:sym typeface="Calibri"/>
                </a:endParaRPr>
              </a:p>
            </p:txBody>
          </p:sp>
        </p:grpSp>
        <p:grpSp>
          <p:nvGrpSpPr>
            <p:cNvPr id="933" name="Google Shape;933;p95"/>
            <p:cNvGrpSpPr/>
            <p:nvPr/>
          </p:nvGrpSpPr>
          <p:grpSpPr>
            <a:xfrm>
              <a:off x="8967795" y="6179672"/>
              <a:ext cx="2234522" cy="1659802"/>
              <a:chOff x="11543148" y="2399878"/>
              <a:chExt cx="3062768" cy="2275022"/>
            </a:xfrm>
          </p:grpSpPr>
          <p:grpSp>
            <p:nvGrpSpPr>
              <p:cNvPr id="934" name="Google Shape;934;p95"/>
              <p:cNvGrpSpPr/>
              <p:nvPr/>
            </p:nvGrpSpPr>
            <p:grpSpPr>
              <a:xfrm>
                <a:off x="11923157" y="2399878"/>
                <a:ext cx="2273029" cy="2275022"/>
                <a:chOff x="2760729" y="1384341"/>
                <a:chExt cx="1554480" cy="1555842"/>
              </a:xfrm>
            </p:grpSpPr>
            <p:grpSp>
              <p:nvGrpSpPr>
                <p:cNvPr id="935" name="Google Shape;935;p95"/>
                <p:cNvGrpSpPr/>
                <p:nvPr/>
              </p:nvGrpSpPr>
              <p:grpSpPr>
                <a:xfrm>
                  <a:off x="2914544" y="1538156"/>
                  <a:ext cx="1246851" cy="1248213"/>
                  <a:chOff x="1201738" y="1663700"/>
                  <a:chExt cx="1454150" cy="1455738"/>
                </a:xfrm>
              </p:grpSpPr>
              <p:sp>
                <p:nvSpPr>
                  <p:cNvPr id="936" name="Google Shape;936;p95"/>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32B0D2"/>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37" name="Google Shape;937;p95"/>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32B0D2"/>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38" name="Google Shape;938;p95"/>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32B0D2"/>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39" name="Google Shape;939;p95"/>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32B0D2"/>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grpSp>
            <p:grpSp>
              <p:nvGrpSpPr>
                <p:cNvPr id="940" name="Google Shape;940;p95"/>
                <p:cNvGrpSpPr/>
                <p:nvPr/>
              </p:nvGrpSpPr>
              <p:grpSpPr>
                <a:xfrm>
                  <a:off x="2760729" y="1384341"/>
                  <a:ext cx="1554480" cy="1555842"/>
                  <a:chOff x="1022350" y="1484312"/>
                  <a:chExt cx="1812925" cy="1814513"/>
                </a:xfrm>
              </p:grpSpPr>
              <p:sp>
                <p:nvSpPr>
                  <p:cNvPr id="941" name="Google Shape;941;p95"/>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32B0D2"/>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42" name="Google Shape;942;p95"/>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32B0D2"/>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43" name="Google Shape;943;p95"/>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32B0D2"/>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44" name="Google Shape;944;p95"/>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32B0D2"/>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grpSp>
          </p:grpSp>
          <p:sp>
            <p:nvSpPr>
              <p:cNvPr id="945" name="Google Shape;945;p95"/>
              <p:cNvSpPr/>
              <p:nvPr/>
            </p:nvSpPr>
            <p:spPr>
              <a:xfrm>
                <a:off x="11543148" y="3234282"/>
                <a:ext cx="3062768" cy="590599"/>
              </a:xfrm>
              <a:prstGeom prst="rect">
                <a:avLst/>
              </a:prstGeom>
              <a:solidFill>
                <a:srgbClr val="32B0D2"/>
              </a:solidFill>
              <a:ln>
                <a:noFill/>
              </a:ln>
            </p:spPr>
            <p:txBody>
              <a:bodyPr spcFirstLastPara="1" wrap="square" lIns="91422" tIns="45689" rIns="91422" bIns="45689" anchor="ctr" anchorCtr="0">
                <a:noAutofit/>
              </a:bodyPr>
              <a:lstStyle/>
              <a:p>
                <a:pPr algn="ctr">
                  <a:buClr>
                    <a:schemeClr val="lt1"/>
                  </a:buClr>
                  <a:buSzPts val="1200"/>
                </a:pPr>
                <a:r>
                  <a:rPr lang="en" sz="2133">
                    <a:solidFill>
                      <a:schemeClr val="lt1"/>
                    </a:solidFill>
                    <a:latin typeface="Open Sans"/>
                    <a:ea typeface="Open Sans"/>
                    <a:cs typeface="Open Sans"/>
                    <a:sym typeface="Open Sans"/>
                  </a:rPr>
                  <a:t>Teacher</a:t>
                </a:r>
                <a:endParaRPr sz="1778">
                  <a:solidFill>
                    <a:schemeClr val="dk1"/>
                  </a:solidFill>
                  <a:latin typeface="Calibri"/>
                  <a:ea typeface="Calibri"/>
                  <a:cs typeface="Calibri"/>
                  <a:sym typeface="Calibri"/>
                </a:endParaRPr>
              </a:p>
            </p:txBody>
          </p:sp>
        </p:grpSp>
        <p:grpSp>
          <p:nvGrpSpPr>
            <p:cNvPr id="946" name="Google Shape;946;p95"/>
            <p:cNvGrpSpPr/>
            <p:nvPr/>
          </p:nvGrpSpPr>
          <p:grpSpPr>
            <a:xfrm>
              <a:off x="5090884" y="6179672"/>
              <a:ext cx="2342102" cy="1659802"/>
              <a:chOff x="11455557" y="2399878"/>
              <a:chExt cx="3210222" cy="2275022"/>
            </a:xfrm>
          </p:grpSpPr>
          <p:grpSp>
            <p:nvGrpSpPr>
              <p:cNvPr id="947" name="Google Shape;947;p95"/>
              <p:cNvGrpSpPr/>
              <p:nvPr/>
            </p:nvGrpSpPr>
            <p:grpSpPr>
              <a:xfrm>
                <a:off x="11923157" y="2399878"/>
                <a:ext cx="2273029" cy="2275022"/>
                <a:chOff x="2760729" y="1384341"/>
                <a:chExt cx="1554480" cy="1555842"/>
              </a:xfrm>
            </p:grpSpPr>
            <p:grpSp>
              <p:nvGrpSpPr>
                <p:cNvPr id="948" name="Google Shape;948;p95"/>
                <p:cNvGrpSpPr/>
                <p:nvPr/>
              </p:nvGrpSpPr>
              <p:grpSpPr>
                <a:xfrm>
                  <a:off x="2914544" y="1538156"/>
                  <a:ext cx="1246851" cy="1248213"/>
                  <a:chOff x="1201738" y="1663700"/>
                  <a:chExt cx="1454150" cy="1455738"/>
                </a:xfrm>
              </p:grpSpPr>
              <p:sp>
                <p:nvSpPr>
                  <p:cNvPr id="949" name="Google Shape;949;p95"/>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B576C4"/>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50" name="Google Shape;950;p95"/>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B576C4"/>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51" name="Google Shape;951;p95"/>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B576C4"/>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52" name="Google Shape;952;p95"/>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B576C4"/>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grpSp>
            <p:grpSp>
              <p:nvGrpSpPr>
                <p:cNvPr id="953" name="Google Shape;953;p95"/>
                <p:cNvGrpSpPr/>
                <p:nvPr/>
              </p:nvGrpSpPr>
              <p:grpSpPr>
                <a:xfrm>
                  <a:off x="2760729" y="1384341"/>
                  <a:ext cx="1554480" cy="1555842"/>
                  <a:chOff x="1022350" y="1484312"/>
                  <a:chExt cx="1812925" cy="1814513"/>
                </a:xfrm>
              </p:grpSpPr>
              <p:sp>
                <p:nvSpPr>
                  <p:cNvPr id="954" name="Google Shape;954;p95"/>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B576C4"/>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55" name="Google Shape;955;p95"/>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B576C4"/>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56" name="Google Shape;956;p95"/>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B576C4"/>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57" name="Google Shape;957;p95"/>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B576C4"/>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grpSp>
          </p:grpSp>
          <p:sp>
            <p:nvSpPr>
              <p:cNvPr id="958" name="Google Shape;958;p95"/>
              <p:cNvSpPr/>
              <p:nvPr/>
            </p:nvSpPr>
            <p:spPr>
              <a:xfrm>
                <a:off x="11455557" y="3105717"/>
                <a:ext cx="3210222" cy="590599"/>
              </a:xfrm>
              <a:prstGeom prst="rect">
                <a:avLst/>
              </a:prstGeom>
              <a:solidFill>
                <a:srgbClr val="B576C4"/>
              </a:solidFill>
              <a:ln>
                <a:noFill/>
              </a:ln>
            </p:spPr>
            <p:txBody>
              <a:bodyPr spcFirstLastPara="1" wrap="square" lIns="91422" tIns="45689" rIns="91422" bIns="45689" anchor="t" anchorCtr="0">
                <a:noAutofit/>
              </a:bodyPr>
              <a:lstStyle/>
              <a:p>
                <a:pPr algn="ctr">
                  <a:buClr>
                    <a:schemeClr val="lt1"/>
                  </a:buClr>
                  <a:buSzPts val="1200"/>
                </a:pPr>
                <a:r>
                  <a:rPr lang="en" sz="2133">
                    <a:solidFill>
                      <a:schemeClr val="lt1"/>
                    </a:solidFill>
                    <a:latin typeface="Open Sans"/>
                    <a:ea typeface="Open Sans"/>
                    <a:cs typeface="Open Sans"/>
                    <a:sym typeface="Open Sans"/>
                  </a:rPr>
                  <a:t>Sister</a:t>
                </a:r>
                <a:endParaRPr sz="1778">
                  <a:solidFill>
                    <a:schemeClr val="dk1"/>
                  </a:solidFill>
                  <a:latin typeface="Calibri"/>
                  <a:ea typeface="Calibri"/>
                  <a:cs typeface="Calibri"/>
                  <a:sym typeface="Calibri"/>
                </a:endParaRPr>
              </a:p>
            </p:txBody>
          </p:sp>
        </p:grpSp>
        <p:grpSp>
          <p:nvGrpSpPr>
            <p:cNvPr id="959" name="Google Shape;959;p95"/>
            <p:cNvGrpSpPr/>
            <p:nvPr/>
          </p:nvGrpSpPr>
          <p:grpSpPr>
            <a:xfrm>
              <a:off x="4093008" y="3550249"/>
              <a:ext cx="2142792" cy="1659802"/>
              <a:chOff x="11597351" y="2399878"/>
              <a:chExt cx="2937037" cy="2275022"/>
            </a:xfrm>
          </p:grpSpPr>
          <p:grpSp>
            <p:nvGrpSpPr>
              <p:cNvPr id="960" name="Google Shape;960;p95"/>
              <p:cNvGrpSpPr/>
              <p:nvPr/>
            </p:nvGrpSpPr>
            <p:grpSpPr>
              <a:xfrm>
                <a:off x="11923157" y="2399878"/>
                <a:ext cx="2273029" cy="2275022"/>
                <a:chOff x="2760729" y="1384341"/>
                <a:chExt cx="1554480" cy="1555842"/>
              </a:xfrm>
            </p:grpSpPr>
            <p:grpSp>
              <p:nvGrpSpPr>
                <p:cNvPr id="961" name="Google Shape;961;p95"/>
                <p:cNvGrpSpPr/>
                <p:nvPr/>
              </p:nvGrpSpPr>
              <p:grpSpPr>
                <a:xfrm>
                  <a:off x="2914544" y="1538156"/>
                  <a:ext cx="1246851" cy="1248213"/>
                  <a:chOff x="1201738" y="1663700"/>
                  <a:chExt cx="1454150" cy="1455738"/>
                </a:xfrm>
              </p:grpSpPr>
              <p:sp>
                <p:nvSpPr>
                  <p:cNvPr id="962" name="Google Shape;962;p95"/>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595959"/>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63" name="Google Shape;963;p95"/>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595959"/>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64" name="Google Shape;964;p95"/>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595959"/>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65" name="Google Shape;965;p95"/>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595959"/>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grpSp>
            <p:grpSp>
              <p:nvGrpSpPr>
                <p:cNvPr id="966" name="Google Shape;966;p95"/>
                <p:cNvGrpSpPr/>
                <p:nvPr/>
              </p:nvGrpSpPr>
              <p:grpSpPr>
                <a:xfrm>
                  <a:off x="2760729" y="1384341"/>
                  <a:ext cx="1554480" cy="1555842"/>
                  <a:chOff x="1022350" y="1484312"/>
                  <a:chExt cx="1812925" cy="1814513"/>
                </a:xfrm>
              </p:grpSpPr>
              <p:sp>
                <p:nvSpPr>
                  <p:cNvPr id="967" name="Google Shape;967;p95"/>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595959"/>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68" name="Google Shape;968;p95"/>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595959"/>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69" name="Google Shape;969;p95"/>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595959"/>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70" name="Google Shape;970;p95"/>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595959"/>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grpSp>
          </p:grpSp>
          <p:sp>
            <p:nvSpPr>
              <p:cNvPr id="971" name="Google Shape;971;p95"/>
              <p:cNvSpPr/>
              <p:nvPr/>
            </p:nvSpPr>
            <p:spPr>
              <a:xfrm>
                <a:off x="11597351" y="3058552"/>
                <a:ext cx="2937037" cy="590599"/>
              </a:xfrm>
              <a:prstGeom prst="rect">
                <a:avLst/>
              </a:prstGeom>
              <a:solidFill>
                <a:srgbClr val="595959"/>
              </a:solidFill>
              <a:ln>
                <a:noFill/>
              </a:ln>
            </p:spPr>
            <p:txBody>
              <a:bodyPr spcFirstLastPara="1" wrap="square" lIns="91422" tIns="45689" rIns="91422" bIns="45689" anchor="t" anchorCtr="0">
                <a:noAutofit/>
              </a:bodyPr>
              <a:lstStyle/>
              <a:p>
                <a:pPr algn="ctr">
                  <a:buClr>
                    <a:schemeClr val="lt1"/>
                  </a:buClr>
                  <a:buSzPts val="1200"/>
                </a:pPr>
                <a:r>
                  <a:rPr lang="en" sz="2133">
                    <a:solidFill>
                      <a:schemeClr val="lt1"/>
                    </a:solidFill>
                    <a:latin typeface="Open Sans"/>
                    <a:ea typeface="Open Sans"/>
                    <a:cs typeface="Open Sans"/>
                    <a:sym typeface="Open Sans"/>
                  </a:rPr>
                  <a:t>Friend</a:t>
                </a:r>
                <a:endParaRPr sz="1778">
                  <a:solidFill>
                    <a:schemeClr val="dk1"/>
                  </a:solidFill>
                  <a:latin typeface="Calibri"/>
                  <a:ea typeface="Calibri"/>
                  <a:cs typeface="Calibri"/>
                  <a:sym typeface="Calibri"/>
                </a:endParaRPr>
              </a:p>
            </p:txBody>
          </p:sp>
        </p:grpSp>
        <p:grpSp>
          <p:nvGrpSpPr>
            <p:cNvPr id="972" name="Google Shape;972;p95"/>
            <p:cNvGrpSpPr/>
            <p:nvPr/>
          </p:nvGrpSpPr>
          <p:grpSpPr>
            <a:xfrm>
              <a:off x="6802284" y="1847293"/>
              <a:ext cx="2258986" cy="1659802"/>
              <a:chOff x="11468388" y="2399878"/>
              <a:chExt cx="3096299" cy="2275022"/>
            </a:xfrm>
          </p:grpSpPr>
          <p:grpSp>
            <p:nvGrpSpPr>
              <p:cNvPr id="973" name="Google Shape;973;p95"/>
              <p:cNvGrpSpPr/>
              <p:nvPr/>
            </p:nvGrpSpPr>
            <p:grpSpPr>
              <a:xfrm>
                <a:off x="11923157" y="2399878"/>
                <a:ext cx="2273029" cy="2275022"/>
                <a:chOff x="2760729" y="1384341"/>
                <a:chExt cx="1554480" cy="1555842"/>
              </a:xfrm>
            </p:grpSpPr>
            <p:grpSp>
              <p:nvGrpSpPr>
                <p:cNvPr id="974" name="Google Shape;974;p95"/>
                <p:cNvGrpSpPr/>
                <p:nvPr/>
              </p:nvGrpSpPr>
              <p:grpSpPr>
                <a:xfrm>
                  <a:off x="2914544" y="1538156"/>
                  <a:ext cx="1246851" cy="1248213"/>
                  <a:chOff x="1201738" y="1663700"/>
                  <a:chExt cx="1454150" cy="1455738"/>
                </a:xfrm>
              </p:grpSpPr>
              <p:sp>
                <p:nvSpPr>
                  <p:cNvPr id="975" name="Google Shape;975;p95"/>
                  <p:cNvSpPr/>
                  <p:nvPr/>
                </p:nvSpPr>
                <p:spPr>
                  <a:xfrm>
                    <a:off x="2079625" y="1663700"/>
                    <a:ext cx="576263" cy="577850"/>
                  </a:xfrm>
                  <a:custGeom>
                    <a:avLst/>
                    <a:gdLst/>
                    <a:ahLst/>
                    <a:cxnLst/>
                    <a:rect l="l" t="t" r="r" b="b"/>
                    <a:pathLst>
                      <a:path w="270" h="270" extrusionOk="0">
                        <a:moveTo>
                          <a:pt x="258" y="270"/>
                        </a:moveTo>
                        <a:cubicBezTo>
                          <a:pt x="270" y="270"/>
                          <a:pt x="270" y="270"/>
                          <a:pt x="270" y="270"/>
                        </a:cubicBezTo>
                        <a:cubicBezTo>
                          <a:pt x="242" y="134"/>
                          <a:pt x="136" y="28"/>
                          <a:pt x="0" y="0"/>
                        </a:cubicBezTo>
                        <a:cubicBezTo>
                          <a:pt x="0" y="12"/>
                          <a:pt x="0" y="12"/>
                          <a:pt x="0" y="12"/>
                        </a:cubicBezTo>
                        <a:cubicBezTo>
                          <a:pt x="129" y="40"/>
                          <a:pt x="230" y="141"/>
                          <a:pt x="258" y="270"/>
                        </a:cubicBezTo>
                        <a:close/>
                      </a:path>
                    </a:pathLst>
                  </a:custGeom>
                  <a:solidFill>
                    <a:srgbClr val="CE6A67"/>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76" name="Google Shape;976;p95"/>
                  <p:cNvSpPr/>
                  <p:nvPr/>
                </p:nvSpPr>
                <p:spPr>
                  <a:xfrm>
                    <a:off x="1201738" y="1663700"/>
                    <a:ext cx="576263" cy="577850"/>
                  </a:xfrm>
                  <a:custGeom>
                    <a:avLst/>
                    <a:gdLst/>
                    <a:ahLst/>
                    <a:cxnLst/>
                    <a:rect l="l" t="t" r="r" b="b"/>
                    <a:pathLst>
                      <a:path w="270" h="270" extrusionOk="0">
                        <a:moveTo>
                          <a:pt x="270" y="12"/>
                        </a:moveTo>
                        <a:cubicBezTo>
                          <a:pt x="270" y="0"/>
                          <a:pt x="270" y="0"/>
                          <a:pt x="270" y="0"/>
                        </a:cubicBezTo>
                        <a:cubicBezTo>
                          <a:pt x="134" y="28"/>
                          <a:pt x="28" y="134"/>
                          <a:pt x="0" y="270"/>
                        </a:cubicBezTo>
                        <a:cubicBezTo>
                          <a:pt x="12" y="270"/>
                          <a:pt x="12" y="270"/>
                          <a:pt x="12" y="270"/>
                        </a:cubicBezTo>
                        <a:cubicBezTo>
                          <a:pt x="40" y="141"/>
                          <a:pt x="141" y="40"/>
                          <a:pt x="270" y="12"/>
                        </a:cubicBezTo>
                        <a:close/>
                      </a:path>
                    </a:pathLst>
                  </a:custGeom>
                  <a:solidFill>
                    <a:srgbClr val="CE6A67"/>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77" name="Google Shape;977;p95"/>
                  <p:cNvSpPr/>
                  <p:nvPr/>
                </p:nvSpPr>
                <p:spPr>
                  <a:xfrm>
                    <a:off x="1201738" y="2543175"/>
                    <a:ext cx="576263" cy="576263"/>
                  </a:xfrm>
                  <a:custGeom>
                    <a:avLst/>
                    <a:gdLst/>
                    <a:ahLst/>
                    <a:cxnLst/>
                    <a:rect l="l" t="t" r="r" b="b"/>
                    <a:pathLst>
                      <a:path w="270" h="270" extrusionOk="0">
                        <a:moveTo>
                          <a:pt x="12" y="0"/>
                        </a:moveTo>
                        <a:cubicBezTo>
                          <a:pt x="0" y="0"/>
                          <a:pt x="0" y="0"/>
                          <a:pt x="0" y="0"/>
                        </a:cubicBezTo>
                        <a:cubicBezTo>
                          <a:pt x="28" y="136"/>
                          <a:pt x="134" y="242"/>
                          <a:pt x="270" y="270"/>
                        </a:cubicBezTo>
                        <a:cubicBezTo>
                          <a:pt x="270" y="258"/>
                          <a:pt x="270" y="258"/>
                          <a:pt x="270" y="258"/>
                        </a:cubicBezTo>
                        <a:cubicBezTo>
                          <a:pt x="141" y="230"/>
                          <a:pt x="40" y="129"/>
                          <a:pt x="12" y="0"/>
                        </a:cubicBezTo>
                        <a:close/>
                      </a:path>
                    </a:pathLst>
                  </a:custGeom>
                  <a:solidFill>
                    <a:srgbClr val="CE6A67"/>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78" name="Google Shape;978;p95"/>
                  <p:cNvSpPr/>
                  <p:nvPr/>
                </p:nvSpPr>
                <p:spPr>
                  <a:xfrm>
                    <a:off x="2079625" y="2543175"/>
                    <a:ext cx="576263" cy="576263"/>
                  </a:xfrm>
                  <a:custGeom>
                    <a:avLst/>
                    <a:gdLst/>
                    <a:ahLst/>
                    <a:cxnLst/>
                    <a:rect l="l" t="t" r="r" b="b"/>
                    <a:pathLst>
                      <a:path w="270" h="270" extrusionOk="0">
                        <a:moveTo>
                          <a:pt x="0" y="258"/>
                        </a:moveTo>
                        <a:cubicBezTo>
                          <a:pt x="0" y="270"/>
                          <a:pt x="0" y="270"/>
                          <a:pt x="0" y="270"/>
                        </a:cubicBezTo>
                        <a:cubicBezTo>
                          <a:pt x="136" y="242"/>
                          <a:pt x="242" y="136"/>
                          <a:pt x="270" y="0"/>
                        </a:cubicBezTo>
                        <a:cubicBezTo>
                          <a:pt x="258" y="0"/>
                          <a:pt x="258" y="0"/>
                          <a:pt x="258" y="0"/>
                        </a:cubicBezTo>
                        <a:cubicBezTo>
                          <a:pt x="230" y="129"/>
                          <a:pt x="129" y="230"/>
                          <a:pt x="0" y="258"/>
                        </a:cubicBezTo>
                        <a:close/>
                      </a:path>
                    </a:pathLst>
                  </a:custGeom>
                  <a:solidFill>
                    <a:srgbClr val="CE6A67"/>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grpSp>
            <p:grpSp>
              <p:nvGrpSpPr>
                <p:cNvPr id="979" name="Google Shape;979;p95"/>
                <p:cNvGrpSpPr/>
                <p:nvPr/>
              </p:nvGrpSpPr>
              <p:grpSpPr>
                <a:xfrm>
                  <a:off x="2760729" y="1384341"/>
                  <a:ext cx="1554480" cy="1555842"/>
                  <a:chOff x="1022350" y="1484312"/>
                  <a:chExt cx="1812925" cy="1814513"/>
                </a:xfrm>
              </p:grpSpPr>
              <p:sp>
                <p:nvSpPr>
                  <p:cNvPr id="980" name="Google Shape;980;p95"/>
                  <p:cNvSpPr/>
                  <p:nvPr/>
                </p:nvSpPr>
                <p:spPr>
                  <a:xfrm>
                    <a:off x="1458913" y="1484312"/>
                    <a:ext cx="941388" cy="209550"/>
                  </a:xfrm>
                  <a:custGeom>
                    <a:avLst/>
                    <a:gdLst/>
                    <a:ahLst/>
                    <a:cxnLst/>
                    <a:rect l="l" t="t" r="r" b="b"/>
                    <a:pathLst>
                      <a:path w="441" h="98" extrusionOk="0">
                        <a:moveTo>
                          <a:pt x="0" y="88"/>
                        </a:moveTo>
                        <a:cubicBezTo>
                          <a:pt x="10" y="98"/>
                          <a:pt x="10" y="98"/>
                          <a:pt x="10" y="98"/>
                        </a:cubicBezTo>
                        <a:cubicBezTo>
                          <a:pt x="138" y="16"/>
                          <a:pt x="303" y="16"/>
                          <a:pt x="431" y="98"/>
                        </a:cubicBezTo>
                        <a:cubicBezTo>
                          <a:pt x="441" y="88"/>
                          <a:pt x="441" y="88"/>
                          <a:pt x="441" y="88"/>
                        </a:cubicBezTo>
                        <a:cubicBezTo>
                          <a:pt x="308" y="0"/>
                          <a:pt x="133" y="0"/>
                          <a:pt x="0" y="88"/>
                        </a:cubicBezTo>
                        <a:close/>
                      </a:path>
                    </a:pathLst>
                  </a:custGeom>
                  <a:solidFill>
                    <a:srgbClr val="CE6A67"/>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81" name="Google Shape;981;p95"/>
                  <p:cNvSpPr/>
                  <p:nvPr/>
                </p:nvSpPr>
                <p:spPr>
                  <a:xfrm>
                    <a:off x="1022350" y="1920875"/>
                    <a:ext cx="209550" cy="941388"/>
                  </a:xfrm>
                  <a:custGeom>
                    <a:avLst/>
                    <a:gdLst/>
                    <a:ahLst/>
                    <a:cxnLst/>
                    <a:rect l="l" t="t" r="r" b="b"/>
                    <a:pathLst>
                      <a:path w="98" h="441" extrusionOk="0">
                        <a:moveTo>
                          <a:pt x="88" y="0"/>
                        </a:moveTo>
                        <a:cubicBezTo>
                          <a:pt x="0" y="133"/>
                          <a:pt x="0" y="308"/>
                          <a:pt x="88" y="441"/>
                        </a:cubicBezTo>
                        <a:cubicBezTo>
                          <a:pt x="98" y="431"/>
                          <a:pt x="98" y="431"/>
                          <a:pt x="98" y="431"/>
                        </a:cubicBezTo>
                        <a:cubicBezTo>
                          <a:pt x="16" y="303"/>
                          <a:pt x="16" y="138"/>
                          <a:pt x="98" y="10"/>
                        </a:cubicBezTo>
                        <a:lnTo>
                          <a:pt x="88" y="0"/>
                        </a:lnTo>
                        <a:close/>
                      </a:path>
                    </a:pathLst>
                  </a:custGeom>
                  <a:solidFill>
                    <a:srgbClr val="CE6A67"/>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82" name="Google Shape;982;p95"/>
                  <p:cNvSpPr/>
                  <p:nvPr/>
                </p:nvSpPr>
                <p:spPr>
                  <a:xfrm>
                    <a:off x="1458913" y="3089275"/>
                    <a:ext cx="941388" cy="209550"/>
                  </a:xfrm>
                  <a:custGeom>
                    <a:avLst/>
                    <a:gdLst/>
                    <a:ahLst/>
                    <a:cxnLst/>
                    <a:rect l="l" t="t" r="r" b="b"/>
                    <a:pathLst>
                      <a:path w="441" h="98" extrusionOk="0">
                        <a:moveTo>
                          <a:pt x="10" y="0"/>
                        </a:moveTo>
                        <a:cubicBezTo>
                          <a:pt x="0" y="10"/>
                          <a:pt x="0" y="10"/>
                          <a:pt x="0" y="10"/>
                        </a:cubicBezTo>
                        <a:cubicBezTo>
                          <a:pt x="133" y="98"/>
                          <a:pt x="308" y="98"/>
                          <a:pt x="441" y="10"/>
                        </a:cubicBezTo>
                        <a:cubicBezTo>
                          <a:pt x="431" y="0"/>
                          <a:pt x="431" y="0"/>
                          <a:pt x="431" y="0"/>
                        </a:cubicBezTo>
                        <a:cubicBezTo>
                          <a:pt x="303" y="82"/>
                          <a:pt x="138" y="82"/>
                          <a:pt x="10" y="0"/>
                        </a:cubicBezTo>
                        <a:close/>
                      </a:path>
                    </a:pathLst>
                  </a:custGeom>
                  <a:solidFill>
                    <a:srgbClr val="CE6A67"/>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sp>
                <p:nvSpPr>
                  <p:cNvPr id="983" name="Google Shape;983;p95"/>
                  <p:cNvSpPr/>
                  <p:nvPr/>
                </p:nvSpPr>
                <p:spPr>
                  <a:xfrm>
                    <a:off x="2625725" y="1920875"/>
                    <a:ext cx="209550" cy="941388"/>
                  </a:xfrm>
                  <a:custGeom>
                    <a:avLst/>
                    <a:gdLst/>
                    <a:ahLst/>
                    <a:cxnLst/>
                    <a:rect l="l" t="t" r="r" b="b"/>
                    <a:pathLst>
                      <a:path w="98" h="441" extrusionOk="0">
                        <a:moveTo>
                          <a:pt x="10" y="0"/>
                        </a:moveTo>
                        <a:cubicBezTo>
                          <a:pt x="0" y="10"/>
                          <a:pt x="0" y="10"/>
                          <a:pt x="0" y="10"/>
                        </a:cubicBezTo>
                        <a:cubicBezTo>
                          <a:pt x="82" y="138"/>
                          <a:pt x="82" y="303"/>
                          <a:pt x="0" y="431"/>
                        </a:cubicBezTo>
                        <a:cubicBezTo>
                          <a:pt x="10" y="441"/>
                          <a:pt x="10" y="441"/>
                          <a:pt x="10" y="441"/>
                        </a:cubicBezTo>
                        <a:cubicBezTo>
                          <a:pt x="98" y="308"/>
                          <a:pt x="98" y="133"/>
                          <a:pt x="10" y="0"/>
                        </a:cubicBezTo>
                        <a:close/>
                      </a:path>
                    </a:pathLst>
                  </a:custGeom>
                  <a:solidFill>
                    <a:srgbClr val="CE6A67"/>
                  </a:solidFill>
                  <a:ln>
                    <a:noFill/>
                  </a:ln>
                </p:spPr>
                <p:txBody>
                  <a:bodyPr spcFirstLastPara="1" wrap="square" lIns="91422" tIns="45689" rIns="91422" bIns="45689" anchor="t" anchorCtr="0">
                    <a:noAutofit/>
                  </a:bodyPr>
                  <a:lstStyle/>
                  <a:p>
                    <a:pPr>
                      <a:buClr>
                        <a:schemeClr val="dk1"/>
                      </a:buClr>
                      <a:buSzPts val="1200"/>
                    </a:pPr>
                    <a:endParaRPr sz="2133">
                      <a:solidFill>
                        <a:srgbClr val="000000"/>
                      </a:solidFill>
                      <a:latin typeface="Open Sans"/>
                      <a:ea typeface="Open Sans"/>
                      <a:cs typeface="Open Sans"/>
                      <a:sym typeface="Open Sans"/>
                    </a:endParaRPr>
                  </a:p>
                </p:txBody>
              </p:sp>
            </p:grpSp>
          </p:grpSp>
          <p:sp>
            <p:nvSpPr>
              <p:cNvPr id="984" name="Google Shape;984;p95"/>
              <p:cNvSpPr/>
              <p:nvPr/>
            </p:nvSpPr>
            <p:spPr>
              <a:xfrm>
                <a:off x="11468388" y="3002240"/>
                <a:ext cx="3096299" cy="590599"/>
              </a:xfrm>
              <a:prstGeom prst="rect">
                <a:avLst/>
              </a:prstGeom>
              <a:solidFill>
                <a:srgbClr val="CE6A67"/>
              </a:solidFill>
              <a:ln>
                <a:noFill/>
              </a:ln>
            </p:spPr>
            <p:txBody>
              <a:bodyPr spcFirstLastPara="1" wrap="square" lIns="91422" tIns="45689" rIns="91422" bIns="45689" anchor="t" anchorCtr="0">
                <a:noAutofit/>
              </a:bodyPr>
              <a:lstStyle/>
              <a:p>
                <a:pPr algn="ctr">
                  <a:buClr>
                    <a:schemeClr val="lt1"/>
                  </a:buClr>
                  <a:buSzPts val="1200"/>
                </a:pPr>
                <a:r>
                  <a:rPr lang="en" sz="2133">
                    <a:solidFill>
                      <a:schemeClr val="lt1"/>
                    </a:solidFill>
                    <a:latin typeface="Open Sans"/>
                    <a:ea typeface="Open Sans"/>
                    <a:cs typeface="Open Sans"/>
                    <a:sym typeface="Open Sans"/>
                  </a:rPr>
                  <a:t>Mother</a:t>
                </a:r>
                <a:endParaRPr sz="2133">
                  <a:solidFill>
                    <a:schemeClr val="lt1"/>
                  </a:solidFill>
                  <a:latin typeface="Open Sans"/>
                  <a:ea typeface="Open Sans"/>
                  <a:cs typeface="Open Sans"/>
                  <a:sym typeface="Open Sans"/>
                </a:endParaRPr>
              </a:p>
            </p:txBody>
          </p:sp>
        </p:grpSp>
        <p:sp>
          <p:nvSpPr>
            <p:cNvPr id="985" name="Google Shape;985;p95"/>
            <p:cNvSpPr txBox="1"/>
            <p:nvPr/>
          </p:nvSpPr>
          <p:spPr>
            <a:xfrm>
              <a:off x="7464143" y="6512653"/>
              <a:ext cx="1662954" cy="470214"/>
            </a:xfrm>
            <a:prstGeom prst="rect">
              <a:avLst/>
            </a:prstGeom>
            <a:noFill/>
            <a:ln>
              <a:noFill/>
            </a:ln>
          </p:spPr>
          <p:txBody>
            <a:bodyPr spcFirstLastPara="1" wrap="square" lIns="91422" tIns="45689" rIns="91422" bIns="45689" anchor="t" anchorCtr="0">
              <a:spAutoFit/>
            </a:bodyPr>
            <a:lstStyle/>
            <a:p>
              <a:pPr>
                <a:buClr>
                  <a:srgbClr val="3F3F3F"/>
                </a:buClr>
                <a:buSzPts val="1100"/>
              </a:pPr>
              <a:r>
                <a:rPr lang="en" sz="1956" b="1">
                  <a:solidFill>
                    <a:srgbClr val="3F3F3F"/>
                  </a:solidFill>
                  <a:latin typeface="Open Sans"/>
                  <a:ea typeface="Open Sans"/>
                  <a:cs typeface="Open Sans"/>
                  <a:sym typeface="Open Sans"/>
                </a:rPr>
                <a:t>Woman</a:t>
              </a:r>
              <a:endParaRPr sz="1778">
                <a:solidFill>
                  <a:schemeClr val="dk1"/>
                </a:solidFill>
                <a:latin typeface="Calibri"/>
                <a:ea typeface="Calibri"/>
                <a:cs typeface="Calibri"/>
                <a:sym typeface="Calibri"/>
              </a:endParaRPr>
            </a:p>
          </p:txBody>
        </p:sp>
        <p:pic>
          <p:nvPicPr>
            <p:cNvPr id="986" name="Google Shape;986;p95"/>
            <p:cNvPicPr preferRelativeResize="0"/>
            <p:nvPr/>
          </p:nvPicPr>
          <p:blipFill rotWithShape="1">
            <a:blip r:embed="rId3">
              <a:alphaModFix/>
            </a:blip>
            <a:srcRect/>
            <a:stretch/>
          </p:blipFill>
          <p:spPr>
            <a:xfrm>
              <a:off x="7542933" y="3766782"/>
              <a:ext cx="1000565" cy="2674962"/>
            </a:xfrm>
            <a:prstGeom prst="rect">
              <a:avLst/>
            </a:prstGeom>
            <a:noFill/>
            <a:ln>
              <a:noFill/>
            </a:ln>
          </p:spPr>
        </p:pic>
      </p:grpSp>
      <p:sp>
        <p:nvSpPr>
          <p:cNvPr id="987" name="Google Shape;987;p95"/>
          <p:cNvSpPr/>
          <p:nvPr/>
        </p:nvSpPr>
        <p:spPr>
          <a:xfrm>
            <a:off x="6515100" y="816353"/>
            <a:ext cx="322270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6"/>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Types of Polymorphism</a:t>
            </a:r>
            <a:endParaRPr sz="2800" b="1">
              <a:solidFill>
                <a:srgbClr val="3F3F3F"/>
              </a:solidFill>
              <a:latin typeface="Open Sans"/>
              <a:ea typeface="Open Sans"/>
              <a:cs typeface="Open Sans"/>
              <a:sym typeface="Open Sans"/>
            </a:endParaRPr>
          </a:p>
        </p:txBody>
      </p:sp>
      <p:grpSp>
        <p:nvGrpSpPr>
          <p:cNvPr id="993" name="Google Shape;993;p96"/>
          <p:cNvGrpSpPr/>
          <p:nvPr/>
        </p:nvGrpSpPr>
        <p:grpSpPr>
          <a:xfrm>
            <a:off x="2102498" y="2345332"/>
            <a:ext cx="11320402" cy="4739086"/>
            <a:chOff x="1896757" y="1728112"/>
            <a:chExt cx="11320401" cy="4739086"/>
          </a:xfrm>
        </p:grpSpPr>
        <p:sp>
          <p:nvSpPr>
            <p:cNvPr id="994" name="Google Shape;994;p96"/>
            <p:cNvSpPr/>
            <p:nvPr/>
          </p:nvSpPr>
          <p:spPr>
            <a:xfrm>
              <a:off x="6775818" y="1728112"/>
              <a:ext cx="3136165" cy="772877"/>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200"/>
              </a:pPr>
              <a:r>
                <a:rPr lang="en" sz="2200">
                  <a:solidFill>
                    <a:schemeClr val="tx1">
                      <a:lumMod val="75000"/>
                      <a:lumOff val="25000"/>
                    </a:schemeClr>
                  </a:solidFill>
                  <a:latin typeface="Open Sans"/>
                  <a:ea typeface="Open Sans"/>
                  <a:cs typeface="Open Sans"/>
                  <a:sym typeface="Open Sans"/>
                </a:rPr>
                <a:t>Polymorphism</a:t>
              </a:r>
              <a:endParaRPr sz="2200">
                <a:solidFill>
                  <a:schemeClr val="tx1">
                    <a:lumMod val="75000"/>
                    <a:lumOff val="25000"/>
                  </a:schemeClr>
                </a:solidFill>
                <a:latin typeface="Open Sans"/>
                <a:ea typeface="Open Sans"/>
                <a:cs typeface="Open Sans"/>
                <a:sym typeface="Open Sans"/>
              </a:endParaRPr>
            </a:p>
          </p:txBody>
        </p:sp>
        <p:grpSp>
          <p:nvGrpSpPr>
            <p:cNvPr id="995" name="Google Shape;995;p96"/>
            <p:cNvGrpSpPr/>
            <p:nvPr/>
          </p:nvGrpSpPr>
          <p:grpSpPr>
            <a:xfrm>
              <a:off x="5463540" y="2500989"/>
              <a:ext cx="5897880" cy="1179471"/>
              <a:chOff x="5463540" y="2500989"/>
              <a:chExt cx="5897880" cy="1179471"/>
            </a:xfrm>
          </p:grpSpPr>
          <p:cxnSp>
            <p:nvCxnSpPr>
              <p:cNvPr id="996" name="Google Shape;996;p96"/>
              <p:cNvCxnSpPr>
                <a:stCxn id="994" idx="2"/>
              </p:cNvCxnSpPr>
              <p:nvPr/>
            </p:nvCxnSpPr>
            <p:spPr>
              <a:xfrm>
                <a:off x="8343901" y="2500989"/>
                <a:ext cx="0" cy="562200"/>
              </a:xfrm>
              <a:prstGeom prst="straightConnector1">
                <a:avLst/>
              </a:prstGeom>
              <a:noFill/>
              <a:ln w="9525" cap="flat" cmpd="sng">
                <a:solidFill>
                  <a:srgbClr val="5597D3"/>
                </a:solidFill>
                <a:prstDash val="solid"/>
                <a:round/>
                <a:headEnd type="none" w="sm" len="sm"/>
                <a:tailEnd type="none" w="sm" len="sm"/>
              </a:ln>
            </p:spPr>
          </p:cxnSp>
          <p:cxnSp>
            <p:nvCxnSpPr>
              <p:cNvPr id="997" name="Google Shape;997;p96"/>
              <p:cNvCxnSpPr/>
              <p:nvPr/>
            </p:nvCxnSpPr>
            <p:spPr>
              <a:xfrm>
                <a:off x="5463540" y="3063240"/>
                <a:ext cx="5897880" cy="0"/>
              </a:xfrm>
              <a:prstGeom prst="straightConnector1">
                <a:avLst/>
              </a:prstGeom>
              <a:noFill/>
              <a:ln w="9525" cap="flat" cmpd="sng">
                <a:solidFill>
                  <a:srgbClr val="5597D3"/>
                </a:solidFill>
                <a:prstDash val="solid"/>
                <a:round/>
                <a:headEnd type="none" w="sm" len="sm"/>
                <a:tailEnd type="none" w="sm" len="sm"/>
              </a:ln>
            </p:spPr>
          </p:cxnSp>
          <p:cxnSp>
            <p:nvCxnSpPr>
              <p:cNvPr id="998" name="Google Shape;998;p96"/>
              <p:cNvCxnSpPr/>
              <p:nvPr/>
            </p:nvCxnSpPr>
            <p:spPr>
              <a:xfrm>
                <a:off x="5463540" y="3063240"/>
                <a:ext cx="0" cy="617220"/>
              </a:xfrm>
              <a:prstGeom prst="straightConnector1">
                <a:avLst/>
              </a:prstGeom>
              <a:noFill/>
              <a:ln w="9525" cap="flat" cmpd="sng">
                <a:solidFill>
                  <a:srgbClr val="5597D3"/>
                </a:solidFill>
                <a:prstDash val="solid"/>
                <a:round/>
                <a:headEnd type="none" w="sm" len="sm"/>
                <a:tailEnd type="triangle" w="med" len="med"/>
              </a:ln>
            </p:spPr>
          </p:cxnSp>
          <p:cxnSp>
            <p:nvCxnSpPr>
              <p:cNvPr id="999" name="Google Shape;999;p96"/>
              <p:cNvCxnSpPr/>
              <p:nvPr/>
            </p:nvCxnSpPr>
            <p:spPr>
              <a:xfrm>
                <a:off x="11361420" y="3063240"/>
                <a:ext cx="0" cy="617220"/>
              </a:xfrm>
              <a:prstGeom prst="straightConnector1">
                <a:avLst/>
              </a:prstGeom>
              <a:noFill/>
              <a:ln w="9525" cap="flat" cmpd="sng">
                <a:solidFill>
                  <a:srgbClr val="5597D3"/>
                </a:solidFill>
                <a:prstDash val="solid"/>
                <a:round/>
                <a:headEnd type="none" w="sm" len="sm"/>
                <a:tailEnd type="triangle" w="med" len="med"/>
              </a:ln>
            </p:spPr>
          </p:cxnSp>
        </p:grpSp>
        <p:sp>
          <p:nvSpPr>
            <p:cNvPr id="1000" name="Google Shape;1000;p96"/>
            <p:cNvSpPr/>
            <p:nvPr/>
          </p:nvSpPr>
          <p:spPr>
            <a:xfrm>
              <a:off x="3946893" y="3709312"/>
              <a:ext cx="3136165" cy="772877"/>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200"/>
              </a:pPr>
              <a:r>
                <a:rPr lang="en" sz="2200">
                  <a:solidFill>
                    <a:schemeClr val="tx1">
                      <a:lumMod val="75000"/>
                      <a:lumOff val="25000"/>
                    </a:schemeClr>
                  </a:solidFill>
                  <a:latin typeface="Open Sans"/>
                  <a:ea typeface="Open Sans"/>
                  <a:cs typeface="Open Sans"/>
                  <a:sym typeface="Open Sans"/>
                </a:rPr>
                <a:t>Compile time</a:t>
              </a:r>
              <a:endParaRPr sz="2200">
                <a:solidFill>
                  <a:schemeClr val="tx1">
                    <a:lumMod val="75000"/>
                    <a:lumOff val="25000"/>
                  </a:schemeClr>
                </a:solidFill>
                <a:latin typeface="Open Sans"/>
                <a:ea typeface="Open Sans"/>
                <a:cs typeface="Open Sans"/>
                <a:sym typeface="Open Sans"/>
              </a:endParaRPr>
            </a:p>
          </p:txBody>
        </p:sp>
        <p:sp>
          <p:nvSpPr>
            <p:cNvPr id="1001" name="Google Shape;1001;p96"/>
            <p:cNvSpPr/>
            <p:nvPr/>
          </p:nvSpPr>
          <p:spPr>
            <a:xfrm>
              <a:off x="9890493" y="3709312"/>
              <a:ext cx="3136165" cy="772877"/>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200"/>
              </a:pPr>
              <a:r>
                <a:rPr lang="en" sz="2200">
                  <a:solidFill>
                    <a:schemeClr val="tx1">
                      <a:lumMod val="75000"/>
                      <a:lumOff val="25000"/>
                    </a:schemeClr>
                  </a:solidFill>
                  <a:latin typeface="Open Sans"/>
                  <a:ea typeface="Open Sans"/>
                  <a:cs typeface="Open Sans"/>
                  <a:sym typeface="Open Sans"/>
                </a:rPr>
                <a:t>Runtime</a:t>
              </a:r>
              <a:endParaRPr sz="2200">
                <a:solidFill>
                  <a:schemeClr val="tx1">
                    <a:lumMod val="75000"/>
                    <a:lumOff val="25000"/>
                  </a:schemeClr>
                </a:solidFill>
                <a:latin typeface="Open Sans"/>
                <a:ea typeface="Open Sans"/>
                <a:cs typeface="Open Sans"/>
                <a:sym typeface="Open Sans"/>
              </a:endParaRPr>
            </a:p>
          </p:txBody>
        </p:sp>
        <p:grpSp>
          <p:nvGrpSpPr>
            <p:cNvPr id="1002" name="Google Shape;1002;p96"/>
            <p:cNvGrpSpPr/>
            <p:nvPr/>
          </p:nvGrpSpPr>
          <p:grpSpPr>
            <a:xfrm>
              <a:off x="3487474" y="4485999"/>
              <a:ext cx="4028333" cy="1179471"/>
              <a:chOff x="5463540" y="2500989"/>
              <a:chExt cx="5897880" cy="1179471"/>
            </a:xfrm>
          </p:grpSpPr>
          <p:cxnSp>
            <p:nvCxnSpPr>
              <p:cNvPr id="1003" name="Google Shape;1003;p96"/>
              <p:cNvCxnSpPr/>
              <p:nvPr/>
            </p:nvCxnSpPr>
            <p:spPr>
              <a:xfrm flipH="1">
                <a:off x="8343900" y="2500989"/>
                <a:ext cx="1" cy="562251"/>
              </a:xfrm>
              <a:prstGeom prst="straightConnector1">
                <a:avLst/>
              </a:prstGeom>
              <a:noFill/>
              <a:ln w="9525" cap="flat" cmpd="sng">
                <a:solidFill>
                  <a:srgbClr val="5597D3"/>
                </a:solidFill>
                <a:prstDash val="solid"/>
                <a:round/>
                <a:headEnd type="none" w="sm" len="sm"/>
                <a:tailEnd type="none" w="sm" len="sm"/>
              </a:ln>
            </p:spPr>
          </p:cxnSp>
          <p:cxnSp>
            <p:nvCxnSpPr>
              <p:cNvPr id="1004" name="Google Shape;1004;p96"/>
              <p:cNvCxnSpPr/>
              <p:nvPr/>
            </p:nvCxnSpPr>
            <p:spPr>
              <a:xfrm>
                <a:off x="5463540" y="3063240"/>
                <a:ext cx="5897880" cy="0"/>
              </a:xfrm>
              <a:prstGeom prst="straightConnector1">
                <a:avLst/>
              </a:prstGeom>
              <a:noFill/>
              <a:ln w="9525" cap="flat" cmpd="sng">
                <a:solidFill>
                  <a:srgbClr val="5597D3"/>
                </a:solidFill>
                <a:prstDash val="solid"/>
                <a:round/>
                <a:headEnd type="none" w="sm" len="sm"/>
                <a:tailEnd type="none" w="sm" len="sm"/>
              </a:ln>
            </p:spPr>
          </p:cxnSp>
          <p:cxnSp>
            <p:nvCxnSpPr>
              <p:cNvPr id="1005" name="Google Shape;1005;p96"/>
              <p:cNvCxnSpPr/>
              <p:nvPr/>
            </p:nvCxnSpPr>
            <p:spPr>
              <a:xfrm>
                <a:off x="5463540" y="3063240"/>
                <a:ext cx="0" cy="617220"/>
              </a:xfrm>
              <a:prstGeom prst="straightConnector1">
                <a:avLst/>
              </a:prstGeom>
              <a:noFill/>
              <a:ln w="9525" cap="flat" cmpd="sng">
                <a:solidFill>
                  <a:srgbClr val="5597D3"/>
                </a:solidFill>
                <a:prstDash val="solid"/>
                <a:round/>
                <a:headEnd type="none" w="sm" len="sm"/>
                <a:tailEnd type="triangle" w="med" len="med"/>
              </a:ln>
            </p:spPr>
          </p:cxnSp>
          <p:cxnSp>
            <p:nvCxnSpPr>
              <p:cNvPr id="1006" name="Google Shape;1006;p96"/>
              <p:cNvCxnSpPr/>
              <p:nvPr/>
            </p:nvCxnSpPr>
            <p:spPr>
              <a:xfrm>
                <a:off x="11361420" y="3063240"/>
                <a:ext cx="0" cy="617220"/>
              </a:xfrm>
              <a:prstGeom prst="straightConnector1">
                <a:avLst/>
              </a:prstGeom>
              <a:noFill/>
              <a:ln w="9525" cap="flat" cmpd="sng">
                <a:solidFill>
                  <a:srgbClr val="5597D3"/>
                </a:solidFill>
                <a:prstDash val="solid"/>
                <a:round/>
                <a:headEnd type="none" w="sm" len="sm"/>
                <a:tailEnd type="triangle" w="med" len="med"/>
              </a:ln>
            </p:spPr>
          </p:cxnSp>
        </p:grpSp>
        <p:sp>
          <p:nvSpPr>
            <p:cNvPr id="1007" name="Google Shape;1007;p96"/>
            <p:cNvSpPr/>
            <p:nvPr/>
          </p:nvSpPr>
          <p:spPr>
            <a:xfrm>
              <a:off x="1896757" y="5694321"/>
              <a:ext cx="3136165" cy="772877"/>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200"/>
              </a:pPr>
              <a:r>
                <a:rPr lang="en" sz="2200">
                  <a:solidFill>
                    <a:schemeClr val="tx1">
                      <a:lumMod val="75000"/>
                      <a:lumOff val="25000"/>
                    </a:schemeClr>
                  </a:solidFill>
                  <a:latin typeface="Open Sans"/>
                  <a:ea typeface="Open Sans"/>
                  <a:cs typeface="Open Sans"/>
                  <a:sym typeface="Open Sans"/>
                </a:rPr>
                <a:t>Method overloading</a:t>
              </a:r>
              <a:endParaRPr sz="2200">
                <a:solidFill>
                  <a:schemeClr val="tx1">
                    <a:lumMod val="75000"/>
                    <a:lumOff val="25000"/>
                  </a:schemeClr>
                </a:solidFill>
                <a:latin typeface="Open Sans"/>
                <a:ea typeface="Open Sans"/>
                <a:cs typeface="Open Sans"/>
                <a:sym typeface="Open Sans"/>
              </a:endParaRPr>
            </a:p>
          </p:txBody>
        </p:sp>
        <p:sp>
          <p:nvSpPr>
            <p:cNvPr id="1008" name="Google Shape;1008;p96"/>
            <p:cNvSpPr/>
            <p:nvPr/>
          </p:nvSpPr>
          <p:spPr>
            <a:xfrm>
              <a:off x="6065253" y="5665470"/>
              <a:ext cx="3136165" cy="772877"/>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200"/>
              </a:pPr>
              <a:r>
                <a:rPr lang="en" sz="2200">
                  <a:solidFill>
                    <a:schemeClr val="tx1">
                      <a:lumMod val="75000"/>
                      <a:lumOff val="25000"/>
                    </a:schemeClr>
                  </a:solidFill>
                  <a:latin typeface="Open Sans"/>
                  <a:ea typeface="Open Sans"/>
                  <a:cs typeface="Open Sans"/>
                  <a:sym typeface="Open Sans"/>
                </a:rPr>
                <a:t>Operator overloading</a:t>
              </a:r>
              <a:endParaRPr sz="2200">
                <a:solidFill>
                  <a:schemeClr val="tx1">
                    <a:lumMod val="75000"/>
                    <a:lumOff val="25000"/>
                  </a:schemeClr>
                </a:solidFill>
                <a:latin typeface="Open Sans"/>
                <a:ea typeface="Open Sans"/>
                <a:cs typeface="Open Sans"/>
                <a:sym typeface="Open Sans"/>
              </a:endParaRPr>
            </a:p>
          </p:txBody>
        </p:sp>
        <p:cxnSp>
          <p:nvCxnSpPr>
            <p:cNvPr id="1009" name="Google Shape;1009;p96"/>
            <p:cNvCxnSpPr/>
            <p:nvPr/>
          </p:nvCxnSpPr>
          <p:spPr>
            <a:xfrm>
              <a:off x="11376660" y="4450080"/>
              <a:ext cx="0" cy="1215390"/>
            </a:xfrm>
            <a:prstGeom prst="straightConnector1">
              <a:avLst/>
            </a:prstGeom>
            <a:noFill/>
            <a:ln w="9525" cap="flat" cmpd="sng">
              <a:solidFill>
                <a:srgbClr val="5597D3"/>
              </a:solidFill>
              <a:prstDash val="solid"/>
              <a:round/>
              <a:headEnd type="none" w="sm" len="sm"/>
              <a:tailEnd type="triangle" w="med" len="med"/>
            </a:ln>
          </p:spPr>
        </p:cxnSp>
        <p:sp>
          <p:nvSpPr>
            <p:cNvPr id="1010" name="Google Shape;1010;p96"/>
            <p:cNvSpPr/>
            <p:nvPr/>
          </p:nvSpPr>
          <p:spPr>
            <a:xfrm>
              <a:off x="10080993" y="5680710"/>
              <a:ext cx="3136165" cy="772877"/>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200"/>
              </a:pPr>
              <a:r>
                <a:rPr lang="en" sz="2200">
                  <a:solidFill>
                    <a:schemeClr val="tx1">
                      <a:lumMod val="75000"/>
                      <a:lumOff val="25000"/>
                    </a:schemeClr>
                  </a:solidFill>
                  <a:latin typeface="Open Sans"/>
                  <a:ea typeface="Open Sans"/>
                  <a:cs typeface="Open Sans"/>
                  <a:sym typeface="Open Sans"/>
                </a:rPr>
                <a:t>Method overriding</a:t>
              </a:r>
              <a:endParaRPr sz="2200">
                <a:solidFill>
                  <a:schemeClr val="tx1">
                    <a:lumMod val="75000"/>
                    <a:lumOff val="25000"/>
                  </a:schemeClr>
                </a:solidFill>
                <a:latin typeface="Open Sans"/>
                <a:ea typeface="Open Sans"/>
                <a:cs typeface="Open Sans"/>
                <a:sym typeface="Open Sans"/>
              </a:endParaRPr>
            </a:p>
          </p:txBody>
        </p:sp>
      </p:grpSp>
      <p:sp>
        <p:nvSpPr>
          <p:cNvPr id="1011" name="Google Shape;1011;p96"/>
          <p:cNvSpPr/>
          <p:nvPr/>
        </p:nvSpPr>
        <p:spPr>
          <a:xfrm>
            <a:off x="5537201" y="816353"/>
            <a:ext cx="517533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98"/>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Abstraction</a:t>
            </a:r>
            <a:endParaRPr sz="28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99"/>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Abstraction</a:t>
            </a:r>
            <a:endParaRPr sz="2800" b="1">
              <a:solidFill>
                <a:srgbClr val="3F3F3F"/>
              </a:solidFill>
              <a:latin typeface="Open Sans"/>
              <a:ea typeface="Open Sans"/>
              <a:cs typeface="Open Sans"/>
              <a:sym typeface="Open Sans"/>
            </a:endParaRPr>
          </a:p>
        </p:txBody>
      </p:sp>
      <p:sp>
        <p:nvSpPr>
          <p:cNvPr id="1035" name="Google Shape;1035;p99"/>
          <p:cNvSpPr/>
          <p:nvPr/>
        </p:nvSpPr>
        <p:spPr>
          <a:xfrm>
            <a:off x="1536700" y="1228726"/>
            <a:ext cx="13716000" cy="927900"/>
          </a:xfrm>
          <a:prstGeom prst="roundRect">
            <a:avLst>
              <a:gd name="adj" fmla="val 11839"/>
            </a:avLst>
          </a:prstGeom>
          <a:noFill/>
          <a:ln>
            <a:noFill/>
          </a:ln>
        </p:spPr>
        <p:txBody>
          <a:bodyPr spcFirstLastPara="1" wrap="square" lIns="91422" tIns="45689" rIns="91422" bIns="45689" anchor="t" anchorCtr="0">
            <a:noAutofit/>
          </a:bodyPr>
          <a:lstStyle/>
          <a:p>
            <a:pPr algn="ctr">
              <a:lnSpc>
                <a:spcPct val="114999"/>
              </a:lnSpc>
              <a:spcBef>
                <a:spcPts val="1067"/>
              </a:spcBef>
            </a:pPr>
            <a:r>
              <a:rPr lang="en" sz="2200">
                <a:solidFill>
                  <a:srgbClr val="333333"/>
                </a:solidFill>
                <a:latin typeface="Open Sans"/>
                <a:ea typeface="Open Sans"/>
                <a:cs typeface="Open Sans"/>
                <a:sym typeface="Open Sans"/>
              </a:rPr>
              <a:t>Abstraction allows the representation of complex systems or ideas in a simplified manner.</a:t>
            </a:r>
            <a:endParaRPr sz="2200"/>
          </a:p>
        </p:txBody>
      </p:sp>
      <p:sp>
        <p:nvSpPr>
          <p:cNvPr id="1036" name="Google Shape;1036;p99"/>
          <p:cNvSpPr/>
          <p:nvPr/>
        </p:nvSpPr>
        <p:spPr>
          <a:xfrm>
            <a:off x="1536701" y="6667734"/>
            <a:ext cx="13672667" cy="1714501"/>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buClr>
                <a:srgbClr val="000000"/>
              </a:buClr>
              <a:buSzPts val="1200"/>
            </a:pPr>
            <a:r>
              <a:rPr lang="en" sz="2200">
                <a:solidFill>
                  <a:srgbClr val="3F3F3F"/>
                </a:solidFill>
                <a:latin typeface="Open Sans"/>
                <a:ea typeface="Open Sans"/>
                <a:cs typeface="Open Sans"/>
                <a:sym typeface="Open Sans"/>
              </a:rPr>
              <a:t>For example, when one presses a key on the keyboard, the relevant character appears on the screen. One doesn't have to know how this works. This is called abstraction.</a:t>
            </a:r>
            <a:endParaRPr sz="2200">
              <a:solidFill>
                <a:srgbClr val="000000"/>
              </a:solidFill>
              <a:latin typeface="Arial"/>
              <a:ea typeface="Arial"/>
              <a:cs typeface="Arial"/>
              <a:sym typeface="Arial"/>
            </a:endParaRPr>
          </a:p>
        </p:txBody>
      </p:sp>
      <p:pic>
        <p:nvPicPr>
          <p:cNvPr id="1037" name="Google Shape;1037;p99"/>
          <p:cNvPicPr preferRelativeResize="0"/>
          <p:nvPr/>
        </p:nvPicPr>
        <p:blipFill rotWithShape="1">
          <a:blip r:embed="rId3">
            <a:alphaModFix/>
          </a:blip>
          <a:srcRect/>
          <a:stretch/>
        </p:blipFill>
        <p:spPr>
          <a:xfrm>
            <a:off x="6307889" y="2522603"/>
            <a:ext cx="4258512" cy="3850958"/>
          </a:xfrm>
          <a:prstGeom prst="roundRect">
            <a:avLst>
              <a:gd name="adj" fmla="val 4542"/>
            </a:avLst>
          </a:prstGeom>
          <a:noFill/>
          <a:ln>
            <a:noFill/>
          </a:ln>
        </p:spPr>
      </p:pic>
      <p:sp>
        <p:nvSpPr>
          <p:cNvPr id="1038" name="Google Shape;1038;p99"/>
          <p:cNvSpPr/>
          <p:nvPr/>
        </p:nvSpPr>
        <p:spPr>
          <a:xfrm>
            <a:off x="6832601" y="816353"/>
            <a:ext cx="25956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00"/>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Abstraction</a:t>
            </a:r>
            <a:endParaRPr sz="2800" b="1">
              <a:solidFill>
                <a:srgbClr val="3F3F3F"/>
              </a:solidFill>
              <a:latin typeface="Open Sans"/>
              <a:ea typeface="Open Sans"/>
              <a:cs typeface="Open Sans"/>
              <a:sym typeface="Open Sans"/>
            </a:endParaRPr>
          </a:p>
        </p:txBody>
      </p:sp>
      <p:sp>
        <p:nvSpPr>
          <p:cNvPr id="1044" name="Google Shape;1044;p100"/>
          <p:cNvSpPr txBox="1"/>
          <p:nvPr/>
        </p:nvSpPr>
        <p:spPr>
          <a:xfrm>
            <a:off x="1147315" y="4918445"/>
            <a:ext cx="8505644" cy="420502"/>
          </a:xfrm>
          <a:prstGeom prst="rect">
            <a:avLst/>
          </a:prstGeom>
          <a:noFill/>
          <a:ln>
            <a:noFill/>
          </a:ln>
        </p:spPr>
        <p:txBody>
          <a:bodyPr spcFirstLastPara="1" wrap="square" lIns="91422" tIns="45689" rIns="91422" bIns="45689" anchor="t" anchorCtr="0">
            <a:spAutoFit/>
          </a:bodyPr>
          <a:lstStyle/>
          <a:p>
            <a:pPr algn="ctr">
              <a:buClr>
                <a:schemeClr val="lt1"/>
              </a:buClr>
              <a:buSzPts val="1200"/>
            </a:pPr>
            <a:r>
              <a:rPr lang="en" sz="2133">
                <a:solidFill>
                  <a:schemeClr val="lt1"/>
                </a:solidFill>
                <a:latin typeface="Open Sans"/>
                <a:ea typeface="Open Sans"/>
                <a:cs typeface="Open Sans"/>
                <a:sym typeface="Open Sans"/>
              </a:rPr>
              <a:t>01</a:t>
            </a:r>
            <a:endParaRPr sz="1778">
              <a:solidFill>
                <a:schemeClr val="dk1"/>
              </a:solidFill>
              <a:latin typeface="Calibri"/>
              <a:ea typeface="Calibri"/>
              <a:cs typeface="Calibri"/>
              <a:sym typeface="Calibri"/>
            </a:endParaRPr>
          </a:p>
        </p:txBody>
      </p:sp>
      <p:sp>
        <p:nvSpPr>
          <p:cNvPr id="1045" name="Google Shape;1045;p100"/>
          <p:cNvSpPr txBox="1"/>
          <p:nvPr/>
        </p:nvSpPr>
        <p:spPr>
          <a:xfrm>
            <a:off x="3174524" y="1777280"/>
            <a:ext cx="10377705" cy="481608"/>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In Python, abstraction works by incorporating abstract classes and methods. </a:t>
            </a:r>
            <a:endParaRPr sz="2200">
              <a:solidFill>
                <a:srgbClr val="404040"/>
              </a:solidFill>
              <a:latin typeface="Open Sans" panose="020B0606030504020204" pitchFamily="34" charset="0"/>
              <a:ea typeface="Calibri"/>
              <a:cs typeface="Calibri"/>
              <a:sym typeface="Calibri"/>
            </a:endParaRPr>
          </a:p>
        </p:txBody>
      </p:sp>
      <p:sp>
        <p:nvSpPr>
          <p:cNvPr id="1046" name="Google Shape;1046;p100"/>
          <p:cNvSpPr/>
          <p:nvPr/>
        </p:nvSpPr>
        <p:spPr>
          <a:xfrm>
            <a:off x="3174521" y="1624083"/>
            <a:ext cx="10377707" cy="818866"/>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800"/>
            </a:pPr>
            <a:endParaRPr sz="1422">
              <a:solidFill>
                <a:schemeClr val="lt1"/>
              </a:solidFill>
              <a:latin typeface="Arial"/>
              <a:ea typeface="Arial"/>
              <a:cs typeface="Arial"/>
              <a:sym typeface="Arial"/>
            </a:endParaRPr>
          </a:p>
        </p:txBody>
      </p:sp>
      <p:sp>
        <p:nvSpPr>
          <p:cNvPr id="1047" name="Google Shape;1047;p100"/>
          <p:cNvSpPr/>
          <p:nvPr/>
        </p:nvSpPr>
        <p:spPr>
          <a:xfrm>
            <a:off x="6983413" y="3760227"/>
            <a:ext cx="2217637" cy="2131947"/>
          </a:xfrm>
          <a:prstGeom prst="ellipse">
            <a:avLst/>
          </a:prstGeom>
          <a:solidFill>
            <a:schemeClr val="lt1"/>
          </a:solidFill>
          <a:ln w="28575" cap="flat" cmpd="sng">
            <a:solidFill>
              <a:srgbClr val="BFBFBF"/>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200"/>
            </a:pPr>
            <a:endParaRPr sz="2133" b="1">
              <a:solidFill>
                <a:srgbClr val="3F3F3F"/>
              </a:solidFill>
              <a:latin typeface="Open Sans"/>
              <a:ea typeface="Open Sans"/>
              <a:cs typeface="Open Sans"/>
              <a:sym typeface="Open Sans"/>
            </a:endParaRPr>
          </a:p>
        </p:txBody>
      </p:sp>
      <p:cxnSp>
        <p:nvCxnSpPr>
          <p:cNvPr id="1048" name="Google Shape;1048;p100"/>
          <p:cNvCxnSpPr/>
          <p:nvPr/>
        </p:nvCxnSpPr>
        <p:spPr>
          <a:xfrm>
            <a:off x="7872350" y="6577012"/>
            <a:ext cx="0" cy="0"/>
          </a:xfrm>
          <a:prstGeom prst="straightConnector1">
            <a:avLst/>
          </a:prstGeom>
          <a:noFill/>
          <a:ln w="98425" cap="flat" cmpd="sng">
            <a:solidFill>
              <a:srgbClr val="01ABD0"/>
            </a:solidFill>
            <a:prstDash val="solid"/>
            <a:miter lim="800000"/>
            <a:headEnd type="none" w="sm" len="sm"/>
            <a:tailEnd type="none" w="sm" len="sm"/>
          </a:ln>
        </p:spPr>
      </p:cxnSp>
      <p:cxnSp>
        <p:nvCxnSpPr>
          <p:cNvPr id="1049" name="Google Shape;1049;p100"/>
          <p:cNvCxnSpPr/>
          <p:nvPr/>
        </p:nvCxnSpPr>
        <p:spPr>
          <a:xfrm rot="10800000">
            <a:off x="5747877" y="4874764"/>
            <a:ext cx="1057856" cy="0"/>
          </a:xfrm>
          <a:prstGeom prst="straightConnector1">
            <a:avLst/>
          </a:prstGeom>
          <a:noFill/>
          <a:ln w="9525" cap="flat" cmpd="sng">
            <a:solidFill>
              <a:srgbClr val="5597D3"/>
            </a:solidFill>
            <a:prstDash val="solid"/>
            <a:round/>
            <a:headEnd type="none" w="sm" len="sm"/>
            <a:tailEnd type="triangle" w="med" len="med"/>
          </a:ln>
        </p:spPr>
      </p:cxnSp>
      <p:cxnSp>
        <p:nvCxnSpPr>
          <p:cNvPr id="1050" name="Google Shape;1050;p100"/>
          <p:cNvCxnSpPr/>
          <p:nvPr/>
        </p:nvCxnSpPr>
        <p:spPr>
          <a:xfrm>
            <a:off x="9274909" y="4797385"/>
            <a:ext cx="1061108" cy="0"/>
          </a:xfrm>
          <a:prstGeom prst="straightConnector1">
            <a:avLst/>
          </a:prstGeom>
          <a:noFill/>
          <a:ln w="9525" cap="flat" cmpd="sng">
            <a:solidFill>
              <a:srgbClr val="5597D3"/>
            </a:solidFill>
            <a:prstDash val="solid"/>
            <a:round/>
            <a:headEnd type="none" w="sm" len="sm"/>
            <a:tailEnd type="triangle" w="med" len="med"/>
          </a:ln>
        </p:spPr>
      </p:cxnSp>
      <p:sp>
        <p:nvSpPr>
          <p:cNvPr id="1051" name="Google Shape;1051;p100"/>
          <p:cNvSpPr/>
          <p:nvPr/>
        </p:nvSpPr>
        <p:spPr>
          <a:xfrm>
            <a:off x="9036668" y="4632087"/>
            <a:ext cx="327026" cy="327026"/>
          </a:xfrm>
          <a:custGeom>
            <a:avLst/>
            <a:gdLst/>
            <a:ahLst/>
            <a:cxnLst/>
            <a:rect l="l" t="t" r="r" b="b"/>
            <a:pathLst>
              <a:path w="87" h="87" extrusionOk="0">
                <a:moveTo>
                  <a:pt x="63" y="76"/>
                </a:moveTo>
                <a:cubicBezTo>
                  <a:pt x="81" y="66"/>
                  <a:pt x="87" y="43"/>
                  <a:pt x="77" y="24"/>
                </a:cubicBezTo>
                <a:cubicBezTo>
                  <a:pt x="66" y="6"/>
                  <a:pt x="43" y="0"/>
                  <a:pt x="24" y="10"/>
                </a:cubicBezTo>
                <a:cubicBezTo>
                  <a:pt x="6" y="21"/>
                  <a:pt x="0" y="44"/>
                  <a:pt x="10" y="62"/>
                </a:cubicBezTo>
                <a:cubicBezTo>
                  <a:pt x="21" y="81"/>
                  <a:pt x="44" y="87"/>
                  <a:pt x="63" y="76"/>
                </a:cubicBezTo>
              </a:path>
            </a:pathLst>
          </a:cu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52" name="Google Shape;1052;p100"/>
          <p:cNvSpPr/>
          <p:nvPr/>
        </p:nvSpPr>
        <p:spPr>
          <a:xfrm>
            <a:off x="6772405" y="4734140"/>
            <a:ext cx="327026" cy="327026"/>
          </a:xfrm>
          <a:custGeom>
            <a:avLst/>
            <a:gdLst/>
            <a:ahLst/>
            <a:cxnLst/>
            <a:rect l="l" t="t" r="r" b="b"/>
            <a:pathLst>
              <a:path w="87" h="87" extrusionOk="0">
                <a:moveTo>
                  <a:pt x="63" y="10"/>
                </a:moveTo>
                <a:cubicBezTo>
                  <a:pt x="44" y="0"/>
                  <a:pt x="21" y="6"/>
                  <a:pt x="10" y="24"/>
                </a:cubicBezTo>
                <a:cubicBezTo>
                  <a:pt x="0" y="43"/>
                  <a:pt x="6" y="66"/>
                  <a:pt x="24" y="76"/>
                </a:cubicBezTo>
                <a:cubicBezTo>
                  <a:pt x="43" y="87"/>
                  <a:pt x="66" y="81"/>
                  <a:pt x="77" y="62"/>
                </a:cubicBezTo>
                <a:cubicBezTo>
                  <a:pt x="87" y="44"/>
                  <a:pt x="81" y="21"/>
                  <a:pt x="63" y="10"/>
                </a:cubicBezTo>
              </a:path>
            </a:pathLst>
          </a:cu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53" name="Google Shape;1053;p100"/>
          <p:cNvSpPr/>
          <p:nvPr/>
        </p:nvSpPr>
        <p:spPr>
          <a:xfrm>
            <a:off x="1364282" y="3732262"/>
            <a:ext cx="4344041" cy="2426103"/>
          </a:xfrm>
          <a:prstGeom prst="roundRect">
            <a:avLst>
              <a:gd name="adj" fmla="val 11878"/>
            </a:avLst>
          </a:prstGeom>
          <a:solidFill>
            <a:srgbClr val="F2F2F2"/>
          </a:solidFill>
          <a:ln>
            <a:noFill/>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54" name="Google Shape;1054;p100"/>
          <p:cNvSpPr/>
          <p:nvPr/>
        </p:nvSpPr>
        <p:spPr>
          <a:xfrm>
            <a:off x="5205102" y="3734983"/>
            <a:ext cx="563346" cy="2415236"/>
          </a:xfrm>
          <a:prstGeom prst="roundRect">
            <a:avLst>
              <a:gd name="adj" fmla="val 16667"/>
            </a:avLst>
          </a:pr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55" name="Google Shape;1055;p100"/>
          <p:cNvSpPr txBox="1"/>
          <p:nvPr/>
        </p:nvSpPr>
        <p:spPr>
          <a:xfrm>
            <a:off x="1546795" y="4327311"/>
            <a:ext cx="3666868" cy="1446487"/>
          </a:xfrm>
          <a:prstGeom prst="rect">
            <a:avLst/>
          </a:prstGeom>
          <a:noFill/>
          <a:ln>
            <a:noFill/>
          </a:ln>
        </p:spPr>
        <p:txBody>
          <a:bodyPr spcFirstLastPara="1" wrap="square" lIns="91422" tIns="45689" rIns="91422" bIns="45689" anchor="ctr" anchorCtr="0">
            <a:spAutoFit/>
          </a:bodyPr>
          <a:lstStyle/>
          <a:p>
            <a:pPr algn="ctr">
              <a:buClr>
                <a:srgbClr val="3F3F3F"/>
              </a:buClr>
              <a:buSzPts val="1200"/>
            </a:pPr>
            <a:r>
              <a:rPr lang="en" sz="2200">
                <a:solidFill>
                  <a:srgbClr val="404040"/>
                </a:solidFill>
                <a:latin typeface="Open Sans" panose="020B0606030504020204" pitchFamily="34" charset="0"/>
                <a:ea typeface="Open Sans"/>
                <a:cs typeface="Open Sans"/>
                <a:sym typeface="Open Sans"/>
              </a:rPr>
              <a:t>An abstract class is a class specified in the code containing abstract methods. </a:t>
            </a:r>
            <a:endParaRPr sz="2200">
              <a:solidFill>
                <a:srgbClr val="404040"/>
              </a:solidFill>
              <a:latin typeface="Open Sans" panose="020B0606030504020204" pitchFamily="34" charset="0"/>
              <a:ea typeface="Calibri"/>
              <a:cs typeface="Calibri"/>
              <a:sym typeface="Calibri"/>
            </a:endParaRPr>
          </a:p>
        </p:txBody>
      </p:sp>
      <p:sp>
        <p:nvSpPr>
          <p:cNvPr id="1056" name="Google Shape;1056;p100"/>
          <p:cNvSpPr/>
          <p:nvPr/>
        </p:nvSpPr>
        <p:spPr>
          <a:xfrm rot="10800000">
            <a:off x="10403486" y="3690762"/>
            <a:ext cx="4488108" cy="2429794"/>
          </a:xfrm>
          <a:prstGeom prst="roundRect">
            <a:avLst>
              <a:gd name="adj" fmla="val 11878"/>
            </a:avLst>
          </a:prstGeom>
          <a:solidFill>
            <a:srgbClr val="F2F2F2"/>
          </a:solidFill>
          <a:ln>
            <a:noFill/>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57" name="Google Shape;1057;p100"/>
          <p:cNvSpPr/>
          <p:nvPr/>
        </p:nvSpPr>
        <p:spPr>
          <a:xfrm rot="10800000">
            <a:off x="10341366" y="3698920"/>
            <a:ext cx="582028" cy="2418910"/>
          </a:xfrm>
          <a:prstGeom prst="roundRect">
            <a:avLst>
              <a:gd name="adj" fmla="val 16667"/>
            </a:avLst>
          </a:pr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58" name="Google Shape;1058;p100"/>
          <p:cNvSpPr txBox="1"/>
          <p:nvPr/>
        </p:nvSpPr>
        <p:spPr>
          <a:xfrm rot="10800000">
            <a:off x="10914550" y="3882499"/>
            <a:ext cx="3788476" cy="420502"/>
          </a:xfrm>
          <a:prstGeom prst="rect">
            <a:avLst/>
          </a:prstGeom>
          <a:noFill/>
          <a:ln>
            <a:noFill/>
          </a:ln>
        </p:spPr>
        <p:txBody>
          <a:bodyPr spcFirstLastPara="1" wrap="square" lIns="91422" tIns="45689" rIns="91422" bIns="45689" anchor="t" anchorCtr="0">
            <a:spAutoFit/>
          </a:bodyPr>
          <a:lstStyle/>
          <a:p>
            <a:pPr algn="ctr">
              <a:buClr>
                <a:schemeClr val="dk1"/>
              </a:buClr>
              <a:buSzPts val="1200"/>
            </a:pPr>
            <a:endParaRPr sz="2133">
              <a:solidFill>
                <a:srgbClr val="3F3F3F"/>
              </a:solidFill>
              <a:latin typeface="Open Sans"/>
              <a:ea typeface="Open Sans"/>
              <a:cs typeface="Open Sans"/>
              <a:sym typeface="Open Sans"/>
            </a:endParaRPr>
          </a:p>
        </p:txBody>
      </p:sp>
      <p:sp>
        <p:nvSpPr>
          <p:cNvPr id="1059" name="Google Shape;1059;p100"/>
          <p:cNvSpPr txBox="1"/>
          <p:nvPr/>
        </p:nvSpPr>
        <p:spPr>
          <a:xfrm>
            <a:off x="10972739" y="4027363"/>
            <a:ext cx="3701143" cy="1785041"/>
          </a:xfrm>
          <a:prstGeom prst="rect">
            <a:avLst/>
          </a:prstGeom>
          <a:noFill/>
          <a:ln>
            <a:noFill/>
          </a:ln>
        </p:spPr>
        <p:txBody>
          <a:bodyPr spcFirstLastPara="1" wrap="square" lIns="91422" tIns="45689" rIns="91422" bIns="45689" anchor="ctr" anchorCtr="0">
            <a:spAutoFit/>
          </a:bodyPr>
          <a:lstStyle/>
          <a:p>
            <a:pPr algn="ctr">
              <a:buClr>
                <a:srgbClr val="3F3F3F"/>
              </a:buClr>
              <a:buSzPts val="1200"/>
            </a:pPr>
            <a:r>
              <a:rPr lang="en" sz="2200">
                <a:solidFill>
                  <a:srgbClr val="404040"/>
                </a:solidFill>
                <a:latin typeface="Open Sans" panose="020B0606030504020204" pitchFamily="34" charset="0"/>
                <a:ea typeface="Open Sans"/>
                <a:cs typeface="Open Sans"/>
                <a:sym typeface="Open Sans"/>
              </a:rPr>
              <a:t>Abstract methods do not have implementation in the abstract class. All implementation is done inside the subclasses.</a:t>
            </a:r>
            <a:endParaRPr sz="2200">
              <a:solidFill>
                <a:srgbClr val="404040"/>
              </a:solidFill>
              <a:latin typeface="Open Sans" panose="020B0606030504020204" pitchFamily="34" charset="0"/>
              <a:ea typeface="Calibri"/>
              <a:cs typeface="Calibri"/>
              <a:sym typeface="Calibri"/>
            </a:endParaRPr>
          </a:p>
        </p:txBody>
      </p:sp>
      <p:pic>
        <p:nvPicPr>
          <p:cNvPr id="1060" name="Google Shape;1060;p100" descr="Light-bulb-icon -"/>
          <p:cNvPicPr preferRelativeResize="0"/>
          <p:nvPr/>
        </p:nvPicPr>
        <p:blipFill rotWithShape="1">
          <a:blip r:embed="rId3">
            <a:alphaModFix/>
          </a:blip>
          <a:srcRect/>
          <a:stretch/>
        </p:blipFill>
        <p:spPr>
          <a:xfrm>
            <a:off x="7581477" y="4238515"/>
            <a:ext cx="991250" cy="991250"/>
          </a:xfrm>
          <a:prstGeom prst="rect">
            <a:avLst/>
          </a:prstGeom>
          <a:noFill/>
          <a:ln>
            <a:noFill/>
          </a:ln>
        </p:spPr>
      </p:pic>
      <p:sp>
        <p:nvSpPr>
          <p:cNvPr id="1061" name="Google Shape;1061;p100"/>
          <p:cNvSpPr/>
          <p:nvPr/>
        </p:nvSpPr>
        <p:spPr>
          <a:xfrm>
            <a:off x="6832601" y="816353"/>
            <a:ext cx="25956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01"/>
          <p:cNvSpPr txBox="1"/>
          <p:nvPr/>
        </p:nvSpPr>
        <p:spPr>
          <a:xfrm>
            <a:off x="-10160" y="229877"/>
            <a:ext cx="16276199" cy="687300"/>
          </a:xfrm>
          <a:prstGeom prst="rect">
            <a:avLst/>
          </a:prstGeom>
          <a:noFill/>
          <a:ln>
            <a:noFill/>
          </a:ln>
        </p:spPr>
        <p:txBody>
          <a:bodyPr spcFirstLastPara="1" wrap="square" lIns="91422" tIns="45689" rIns="91422" bIns="45689" anchor="ctr" anchorCtr="0">
            <a:noAutofit/>
          </a:bodyPr>
          <a:lstStyle/>
          <a:p>
            <a:pPr algn="ctr">
              <a:lnSpc>
                <a:spcPct val="90000"/>
              </a:lnSpc>
              <a:buClr>
                <a:srgbClr val="000000"/>
              </a:buClr>
              <a:buSzPts val="1600"/>
            </a:pPr>
            <a:r>
              <a:rPr lang="en" sz="2800" b="1">
                <a:solidFill>
                  <a:srgbClr val="3F3F3F"/>
                </a:solidFill>
                <a:latin typeface="Open Sans"/>
                <a:ea typeface="Open Sans"/>
                <a:cs typeface="Open Sans"/>
                <a:sym typeface="Open Sans"/>
              </a:rPr>
              <a:t>Abstraction</a:t>
            </a:r>
            <a:endParaRPr sz="2800" b="1">
              <a:solidFill>
                <a:srgbClr val="3F3F3F"/>
              </a:solidFill>
              <a:latin typeface="Open Sans"/>
              <a:ea typeface="Open Sans"/>
              <a:cs typeface="Open Sans"/>
              <a:sym typeface="Open Sans"/>
            </a:endParaRPr>
          </a:p>
        </p:txBody>
      </p:sp>
      <p:sp>
        <p:nvSpPr>
          <p:cNvPr id="1067" name="Google Shape;1067;p101"/>
          <p:cNvSpPr txBox="1"/>
          <p:nvPr/>
        </p:nvSpPr>
        <p:spPr>
          <a:xfrm>
            <a:off x="1147315" y="4918445"/>
            <a:ext cx="8505644" cy="420502"/>
          </a:xfrm>
          <a:prstGeom prst="rect">
            <a:avLst/>
          </a:prstGeom>
          <a:noFill/>
          <a:ln>
            <a:noFill/>
          </a:ln>
        </p:spPr>
        <p:txBody>
          <a:bodyPr spcFirstLastPara="1" wrap="square" lIns="91422" tIns="45689" rIns="91422" bIns="45689" anchor="t" anchorCtr="0">
            <a:spAutoFit/>
          </a:bodyPr>
          <a:lstStyle/>
          <a:p>
            <a:pPr algn="ctr">
              <a:buClr>
                <a:schemeClr val="lt1"/>
              </a:buClr>
              <a:buSzPts val="1200"/>
            </a:pPr>
            <a:r>
              <a:rPr lang="en" sz="2133">
                <a:solidFill>
                  <a:schemeClr val="lt1"/>
                </a:solidFill>
                <a:latin typeface="Open Sans"/>
                <a:ea typeface="Open Sans"/>
                <a:cs typeface="Open Sans"/>
                <a:sym typeface="Open Sans"/>
              </a:rPr>
              <a:t>01</a:t>
            </a:r>
            <a:endParaRPr sz="1778">
              <a:solidFill>
                <a:schemeClr val="dk1"/>
              </a:solidFill>
              <a:latin typeface="Calibri"/>
              <a:ea typeface="Calibri"/>
              <a:cs typeface="Calibri"/>
              <a:sym typeface="Calibri"/>
            </a:endParaRPr>
          </a:p>
        </p:txBody>
      </p:sp>
      <p:sp>
        <p:nvSpPr>
          <p:cNvPr id="1068" name="Google Shape;1068;p101"/>
          <p:cNvSpPr txBox="1"/>
          <p:nvPr/>
        </p:nvSpPr>
        <p:spPr>
          <a:xfrm>
            <a:off x="3174524" y="1777280"/>
            <a:ext cx="10377705" cy="481608"/>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3F3F3F"/>
                </a:solidFill>
                <a:latin typeface="Open Sans"/>
                <a:ea typeface="Open Sans"/>
                <a:cs typeface="Open Sans"/>
                <a:sym typeface="Open Sans"/>
              </a:rPr>
              <a:t>In Python, abstraction works by incorporating abstract classes and methods.</a:t>
            </a:r>
            <a:endParaRPr sz="2200">
              <a:solidFill>
                <a:schemeClr val="dk1"/>
              </a:solidFill>
              <a:latin typeface="Calibri"/>
              <a:ea typeface="Calibri"/>
              <a:cs typeface="Calibri"/>
              <a:sym typeface="Calibri"/>
            </a:endParaRPr>
          </a:p>
        </p:txBody>
      </p:sp>
      <p:sp>
        <p:nvSpPr>
          <p:cNvPr id="1069" name="Google Shape;1069;p101"/>
          <p:cNvSpPr/>
          <p:nvPr/>
        </p:nvSpPr>
        <p:spPr>
          <a:xfrm>
            <a:off x="3174521" y="1624083"/>
            <a:ext cx="10377707" cy="818866"/>
          </a:xfrm>
          <a:prstGeom prst="roundRect">
            <a:avLst>
              <a:gd name="adj" fmla="val 16667"/>
            </a:avLst>
          </a:prstGeom>
          <a:noFill/>
          <a:ln w="25400" cap="flat" cmpd="sng">
            <a:solidFill>
              <a:srgbClr val="42719B"/>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800"/>
            </a:pPr>
            <a:endParaRPr sz="1422">
              <a:solidFill>
                <a:schemeClr val="lt1"/>
              </a:solidFill>
              <a:latin typeface="Arial"/>
              <a:ea typeface="Arial"/>
              <a:cs typeface="Arial"/>
              <a:sym typeface="Arial"/>
            </a:endParaRPr>
          </a:p>
        </p:txBody>
      </p:sp>
      <p:sp>
        <p:nvSpPr>
          <p:cNvPr id="1070" name="Google Shape;1070;p101"/>
          <p:cNvSpPr/>
          <p:nvPr/>
        </p:nvSpPr>
        <p:spPr>
          <a:xfrm>
            <a:off x="6983413" y="3760227"/>
            <a:ext cx="2217637" cy="2131947"/>
          </a:xfrm>
          <a:prstGeom prst="ellipse">
            <a:avLst/>
          </a:prstGeom>
          <a:solidFill>
            <a:schemeClr val="lt1"/>
          </a:solidFill>
          <a:ln w="28575" cap="flat" cmpd="sng">
            <a:solidFill>
              <a:srgbClr val="BFBFBF"/>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200"/>
            </a:pPr>
            <a:endParaRPr sz="2133" b="1">
              <a:solidFill>
                <a:srgbClr val="3F3F3F"/>
              </a:solidFill>
              <a:latin typeface="Open Sans"/>
              <a:ea typeface="Open Sans"/>
              <a:cs typeface="Open Sans"/>
              <a:sym typeface="Open Sans"/>
            </a:endParaRPr>
          </a:p>
        </p:txBody>
      </p:sp>
      <p:cxnSp>
        <p:nvCxnSpPr>
          <p:cNvPr id="1071" name="Google Shape;1071;p101"/>
          <p:cNvCxnSpPr/>
          <p:nvPr/>
        </p:nvCxnSpPr>
        <p:spPr>
          <a:xfrm>
            <a:off x="7872350" y="6577012"/>
            <a:ext cx="0" cy="0"/>
          </a:xfrm>
          <a:prstGeom prst="straightConnector1">
            <a:avLst/>
          </a:prstGeom>
          <a:noFill/>
          <a:ln w="98425" cap="flat" cmpd="sng">
            <a:solidFill>
              <a:srgbClr val="01ABD0"/>
            </a:solidFill>
            <a:prstDash val="solid"/>
            <a:miter lim="800000"/>
            <a:headEnd type="none" w="sm" len="sm"/>
            <a:tailEnd type="none" w="sm" len="sm"/>
          </a:ln>
        </p:spPr>
      </p:cxnSp>
      <p:cxnSp>
        <p:nvCxnSpPr>
          <p:cNvPr id="1072" name="Google Shape;1072;p101"/>
          <p:cNvCxnSpPr/>
          <p:nvPr/>
        </p:nvCxnSpPr>
        <p:spPr>
          <a:xfrm rot="10800000">
            <a:off x="5747877" y="4874764"/>
            <a:ext cx="1057856" cy="0"/>
          </a:xfrm>
          <a:prstGeom prst="straightConnector1">
            <a:avLst/>
          </a:prstGeom>
          <a:noFill/>
          <a:ln w="9525" cap="flat" cmpd="sng">
            <a:solidFill>
              <a:srgbClr val="5597D3"/>
            </a:solidFill>
            <a:prstDash val="solid"/>
            <a:round/>
            <a:headEnd type="none" w="sm" len="sm"/>
            <a:tailEnd type="triangle" w="med" len="med"/>
          </a:ln>
        </p:spPr>
      </p:cxnSp>
      <p:cxnSp>
        <p:nvCxnSpPr>
          <p:cNvPr id="1073" name="Google Shape;1073;p101"/>
          <p:cNvCxnSpPr/>
          <p:nvPr/>
        </p:nvCxnSpPr>
        <p:spPr>
          <a:xfrm>
            <a:off x="9274909" y="4797385"/>
            <a:ext cx="1061108" cy="0"/>
          </a:xfrm>
          <a:prstGeom prst="straightConnector1">
            <a:avLst/>
          </a:prstGeom>
          <a:noFill/>
          <a:ln w="9525" cap="flat" cmpd="sng">
            <a:solidFill>
              <a:srgbClr val="5597D3"/>
            </a:solidFill>
            <a:prstDash val="solid"/>
            <a:round/>
            <a:headEnd type="none" w="sm" len="sm"/>
            <a:tailEnd type="triangle" w="med" len="med"/>
          </a:ln>
        </p:spPr>
      </p:cxnSp>
      <p:sp>
        <p:nvSpPr>
          <p:cNvPr id="1074" name="Google Shape;1074;p101"/>
          <p:cNvSpPr/>
          <p:nvPr/>
        </p:nvSpPr>
        <p:spPr>
          <a:xfrm>
            <a:off x="9036668" y="4632087"/>
            <a:ext cx="327026" cy="327026"/>
          </a:xfrm>
          <a:custGeom>
            <a:avLst/>
            <a:gdLst/>
            <a:ahLst/>
            <a:cxnLst/>
            <a:rect l="l" t="t" r="r" b="b"/>
            <a:pathLst>
              <a:path w="87" h="87" extrusionOk="0">
                <a:moveTo>
                  <a:pt x="63" y="76"/>
                </a:moveTo>
                <a:cubicBezTo>
                  <a:pt x="81" y="66"/>
                  <a:pt x="87" y="43"/>
                  <a:pt x="77" y="24"/>
                </a:cubicBezTo>
                <a:cubicBezTo>
                  <a:pt x="66" y="6"/>
                  <a:pt x="43" y="0"/>
                  <a:pt x="24" y="10"/>
                </a:cubicBezTo>
                <a:cubicBezTo>
                  <a:pt x="6" y="21"/>
                  <a:pt x="0" y="44"/>
                  <a:pt x="10" y="62"/>
                </a:cubicBezTo>
                <a:cubicBezTo>
                  <a:pt x="21" y="81"/>
                  <a:pt x="44" y="87"/>
                  <a:pt x="63" y="76"/>
                </a:cubicBezTo>
              </a:path>
            </a:pathLst>
          </a:cu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75" name="Google Shape;1075;p101"/>
          <p:cNvSpPr/>
          <p:nvPr/>
        </p:nvSpPr>
        <p:spPr>
          <a:xfrm>
            <a:off x="6772405" y="4734140"/>
            <a:ext cx="327026" cy="327026"/>
          </a:xfrm>
          <a:custGeom>
            <a:avLst/>
            <a:gdLst/>
            <a:ahLst/>
            <a:cxnLst/>
            <a:rect l="l" t="t" r="r" b="b"/>
            <a:pathLst>
              <a:path w="87" h="87" extrusionOk="0">
                <a:moveTo>
                  <a:pt x="63" y="10"/>
                </a:moveTo>
                <a:cubicBezTo>
                  <a:pt x="44" y="0"/>
                  <a:pt x="21" y="6"/>
                  <a:pt x="10" y="24"/>
                </a:cubicBezTo>
                <a:cubicBezTo>
                  <a:pt x="0" y="43"/>
                  <a:pt x="6" y="66"/>
                  <a:pt x="24" y="76"/>
                </a:cubicBezTo>
                <a:cubicBezTo>
                  <a:pt x="43" y="87"/>
                  <a:pt x="66" y="81"/>
                  <a:pt x="77" y="62"/>
                </a:cubicBezTo>
                <a:cubicBezTo>
                  <a:pt x="87" y="44"/>
                  <a:pt x="81" y="21"/>
                  <a:pt x="63" y="10"/>
                </a:cubicBezTo>
              </a:path>
            </a:pathLst>
          </a:cu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76" name="Google Shape;1076;p101"/>
          <p:cNvSpPr/>
          <p:nvPr/>
        </p:nvSpPr>
        <p:spPr>
          <a:xfrm>
            <a:off x="1364282" y="3732262"/>
            <a:ext cx="4344041" cy="2426103"/>
          </a:xfrm>
          <a:prstGeom prst="roundRect">
            <a:avLst>
              <a:gd name="adj" fmla="val 11878"/>
            </a:avLst>
          </a:prstGeom>
          <a:solidFill>
            <a:srgbClr val="F2F2F2"/>
          </a:solidFill>
          <a:ln>
            <a:noFill/>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77" name="Google Shape;1077;p101"/>
          <p:cNvSpPr/>
          <p:nvPr/>
        </p:nvSpPr>
        <p:spPr>
          <a:xfrm>
            <a:off x="5205102" y="3734983"/>
            <a:ext cx="563346" cy="2415236"/>
          </a:xfrm>
          <a:prstGeom prst="roundRect">
            <a:avLst>
              <a:gd name="adj" fmla="val 16667"/>
            </a:avLst>
          </a:pr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78" name="Google Shape;1078;p101"/>
          <p:cNvSpPr txBox="1"/>
          <p:nvPr/>
        </p:nvSpPr>
        <p:spPr>
          <a:xfrm>
            <a:off x="1546795" y="4615082"/>
            <a:ext cx="3666868" cy="870945"/>
          </a:xfrm>
          <a:prstGeom prst="rect">
            <a:avLst/>
          </a:prstGeom>
          <a:noFill/>
          <a:ln>
            <a:noFill/>
          </a:ln>
        </p:spPr>
        <p:txBody>
          <a:bodyPr spcFirstLastPara="1" wrap="square" lIns="91422" tIns="45689" rIns="91422" bIns="45689" anchor="ctr" anchorCtr="0">
            <a:spAutoFit/>
          </a:bodyPr>
          <a:lstStyle/>
          <a:p>
            <a:pPr algn="ctr">
              <a:lnSpc>
                <a:spcPct val="115000"/>
              </a:lnSpc>
              <a:buClr>
                <a:srgbClr val="3F3F3F"/>
              </a:buClr>
              <a:buSzPts val="1200"/>
            </a:pPr>
            <a:r>
              <a:rPr lang="en" sz="2200">
                <a:solidFill>
                  <a:srgbClr val="3F3F3F"/>
                </a:solidFill>
                <a:latin typeface="Open Sans"/>
                <a:ea typeface="Open Sans"/>
                <a:cs typeface="Open Sans"/>
                <a:sym typeface="Open Sans"/>
              </a:rPr>
              <a:t>An abstract class can only be inherited.</a:t>
            </a:r>
            <a:endParaRPr sz="2200">
              <a:solidFill>
                <a:schemeClr val="dk1"/>
              </a:solidFill>
              <a:latin typeface="Calibri"/>
              <a:ea typeface="Calibri"/>
              <a:cs typeface="Calibri"/>
              <a:sym typeface="Calibri"/>
            </a:endParaRPr>
          </a:p>
        </p:txBody>
      </p:sp>
      <p:sp>
        <p:nvSpPr>
          <p:cNvPr id="1079" name="Google Shape;1079;p101"/>
          <p:cNvSpPr/>
          <p:nvPr/>
        </p:nvSpPr>
        <p:spPr>
          <a:xfrm rot="10800000">
            <a:off x="10403486" y="3690762"/>
            <a:ext cx="4488108" cy="2429794"/>
          </a:xfrm>
          <a:prstGeom prst="roundRect">
            <a:avLst>
              <a:gd name="adj" fmla="val 11878"/>
            </a:avLst>
          </a:prstGeom>
          <a:solidFill>
            <a:srgbClr val="F2F2F2"/>
          </a:solidFill>
          <a:ln>
            <a:noFill/>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80" name="Google Shape;1080;p101"/>
          <p:cNvSpPr/>
          <p:nvPr/>
        </p:nvSpPr>
        <p:spPr>
          <a:xfrm rot="10800000">
            <a:off x="10341366" y="3698920"/>
            <a:ext cx="582028" cy="2418910"/>
          </a:xfrm>
          <a:prstGeom prst="roundRect">
            <a:avLst>
              <a:gd name="adj" fmla="val 16667"/>
            </a:avLst>
          </a:prstGeom>
          <a:solidFill>
            <a:srgbClr val="9CC2E5"/>
          </a:solidFill>
          <a:ln w="9525" cap="flat" cmpd="sng">
            <a:solidFill>
              <a:schemeClr val="lt1"/>
            </a:solidFill>
            <a:prstDash val="solid"/>
            <a:round/>
            <a:headEnd type="none" w="sm" len="sm"/>
            <a:tailEnd type="none" w="sm" len="sm"/>
          </a:ln>
        </p:spPr>
        <p:txBody>
          <a:bodyPr spcFirstLastPara="1" wrap="square" lIns="91422" tIns="45689" rIns="91422" bIns="45689" anchor="t"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1081" name="Google Shape;1081;p101"/>
          <p:cNvSpPr txBox="1"/>
          <p:nvPr/>
        </p:nvSpPr>
        <p:spPr>
          <a:xfrm rot="10800000">
            <a:off x="10914550" y="3882499"/>
            <a:ext cx="3788476" cy="420502"/>
          </a:xfrm>
          <a:prstGeom prst="rect">
            <a:avLst/>
          </a:prstGeom>
          <a:noFill/>
          <a:ln>
            <a:noFill/>
          </a:ln>
        </p:spPr>
        <p:txBody>
          <a:bodyPr spcFirstLastPara="1" wrap="square" lIns="91422" tIns="45689" rIns="91422" bIns="45689" anchor="t" anchorCtr="0">
            <a:spAutoFit/>
          </a:bodyPr>
          <a:lstStyle/>
          <a:p>
            <a:pPr algn="ctr">
              <a:buClr>
                <a:schemeClr val="dk1"/>
              </a:buClr>
              <a:buSzPts val="1200"/>
            </a:pPr>
            <a:endParaRPr sz="2133">
              <a:solidFill>
                <a:srgbClr val="3F3F3F"/>
              </a:solidFill>
              <a:latin typeface="Open Sans"/>
              <a:ea typeface="Open Sans"/>
              <a:cs typeface="Open Sans"/>
              <a:sym typeface="Open Sans"/>
            </a:endParaRPr>
          </a:p>
        </p:txBody>
      </p:sp>
      <p:sp>
        <p:nvSpPr>
          <p:cNvPr id="1082" name="Google Shape;1082;p101"/>
          <p:cNvSpPr txBox="1"/>
          <p:nvPr/>
        </p:nvSpPr>
        <p:spPr>
          <a:xfrm>
            <a:off x="10972739" y="4095074"/>
            <a:ext cx="3701143" cy="1649620"/>
          </a:xfrm>
          <a:prstGeom prst="rect">
            <a:avLst/>
          </a:prstGeom>
          <a:noFill/>
          <a:ln>
            <a:noFill/>
          </a:ln>
        </p:spPr>
        <p:txBody>
          <a:bodyPr spcFirstLastPara="1" wrap="square" lIns="91422" tIns="45689" rIns="91422" bIns="45689" anchor="ctr" anchorCtr="0">
            <a:spAutoFit/>
          </a:bodyPr>
          <a:lstStyle/>
          <a:p>
            <a:pPr algn="ctr">
              <a:lnSpc>
                <a:spcPct val="115000"/>
              </a:lnSpc>
              <a:buClr>
                <a:srgbClr val="3F3F3F"/>
              </a:buClr>
              <a:buSzPts val="1200"/>
            </a:pPr>
            <a:r>
              <a:rPr lang="en" sz="2200">
                <a:solidFill>
                  <a:srgbClr val="3F3F3F"/>
                </a:solidFill>
                <a:latin typeface="Open Sans"/>
                <a:ea typeface="Open Sans"/>
                <a:cs typeface="Open Sans"/>
                <a:sym typeface="Open Sans"/>
              </a:rPr>
              <a:t>Only an object of the derived class can access the features of the abstract class.</a:t>
            </a:r>
            <a:endParaRPr sz="2200">
              <a:solidFill>
                <a:schemeClr val="dk1"/>
              </a:solidFill>
              <a:latin typeface="Calibri"/>
              <a:ea typeface="Calibri"/>
              <a:cs typeface="Calibri"/>
              <a:sym typeface="Calibri"/>
            </a:endParaRPr>
          </a:p>
        </p:txBody>
      </p:sp>
      <p:pic>
        <p:nvPicPr>
          <p:cNvPr id="1083" name="Google Shape;1083;p101" descr="Light-bulb-icon -"/>
          <p:cNvPicPr preferRelativeResize="0"/>
          <p:nvPr/>
        </p:nvPicPr>
        <p:blipFill rotWithShape="1">
          <a:blip r:embed="rId3">
            <a:alphaModFix/>
          </a:blip>
          <a:srcRect/>
          <a:stretch/>
        </p:blipFill>
        <p:spPr>
          <a:xfrm>
            <a:off x="7581477" y="4238515"/>
            <a:ext cx="991250" cy="991250"/>
          </a:xfrm>
          <a:prstGeom prst="rect">
            <a:avLst/>
          </a:prstGeom>
          <a:noFill/>
          <a:ln>
            <a:noFill/>
          </a:ln>
        </p:spPr>
      </p:pic>
      <p:sp>
        <p:nvSpPr>
          <p:cNvPr id="1084" name="Google Shape;1084;p101"/>
          <p:cNvSpPr/>
          <p:nvPr/>
        </p:nvSpPr>
        <p:spPr>
          <a:xfrm>
            <a:off x="6832601" y="816353"/>
            <a:ext cx="259564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370BB-84E0-A662-E3F3-196B92F3534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C17B964-0319-AA70-87E2-4ECA06EE8759}"/>
              </a:ext>
            </a:extLst>
          </p:cNvPr>
          <p:cNvSpPr>
            <a:spLocks noGrp="1"/>
          </p:cNvSpPr>
          <p:nvPr>
            <p:ph type="body" idx="2"/>
          </p:nvPr>
        </p:nvSpPr>
        <p:spPr>
          <a:xfrm>
            <a:off x="8128000" y="3371850"/>
            <a:ext cx="7315200" cy="3105466"/>
          </a:xfrm>
        </p:spPr>
        <p:txBody>
          <a:bodyPr/>
          <a:lstStyle/>
          <a:p>
            <a:pPr>
              <a:lnSpc>
                <a:spcPct val="115000"/>
              </a:lnSpc>
            </a:pPr>
            <a:r>
              <a:rPr lang="en-IN" b="0" i="0" u="none" strike="noStrike" cap="none">
                <a:solidFill>
                  <a:srgbClr val="404040"/>
                </a:solidFill>
                <a:latin typeface="Open Sans" panose="020B0606030504020204" pitchFamily="34" charset="0"/>
                <a:ea typeface="Open Sans"/>
                <a:cs typeface="Open Sans"/>
                <a:sym typeface="Open Sans"/>
              </a:rPr>
              <a:t>Inheritance</a:t>
            </a:r>
            <a:endParaRPr lang="en-IN" b="0" i="0" u="none" strike="noStrike" cap="none">
              <a:solidFill>
                <a:srgbClr val="404040"/>
              </a:solidFill>
              <a:latin typeface="Open Sans" panose="020B0606030504020204" pitchFamily="34" charset="0"/>
              <a:ea typeface="Arial"/>
              <a:cs typeface="Arial"/>
              <a:sym typeface="Arial"/>
            </a:endParaRPr>
          </a:p>
          <a:p>
            <a:pPr>
              <a:lnSpc>
                <a:spcPct val="115000"/>
              </a:lnSpc>
            </a:pPr>
            <a:r>
              <a:rPr lang="en-IN" b="0" i="0" u="none" strike="noStrike" cap="none">
                <a:solidFill>
                  <a:srgbClr val="404040"/>
                </a:solidFill>
                <a:latin typeface="Open Sans" panose="020B0606030504020204" pitchFamily="34" charset="0"/>
                <a:ea typeface="Open Sans"/>
                <a:cs typeface="Open Sans"/>
                <a:sym typeface="Open Sans"/>
              </a:rPr>
              <a:t>Compilation</a:t>
            </a:r>
            <a:endParaRPr lang="en-IN" b="0" i="0" u="none" strike="noStrike" cap="none">
              <a:solidFill>
                <a:srgbClr val="404040"/>
              </a:solidFill>
              <a:latin typeface="Open Sans" panose="020B0606030504020204" pitchFamily="34" charset="0"/>
              <a:ea typeface="Arial"/>
              <a:cs typeface="Arial"/>
              <a:sym typeface="Arial"/>
            </a:endParaRPr>
          </a:p>
          <a:p>
            <a:pPr>
              <a:lnSpc>
                <a:spcPct val="115000"/>
              </a:lnSpc>
            </a:pPr>
            <a:r>
              <a:rPr lang="en-IN" b="0" i="0" u="none" strike="noStrike" cap="none">
                <a:solidFill>
                  <a:srgbClr val="404040"/>
                </a:solidFill>
                <a:latin typeface="Open Sans" panose="020B0606030504020204" pitchFamily="34" charset="0"/>
                <a:ea typeface="Open Sans"/>
                <a:cs typeface="Open Sans"/>
                <a:sym typeface="Open Sans"/>
              </a:rPr>
              <a:t>Abstraction</a:t>
            </a:r>
          </a:p>
          <a:p>
            <a:pPr>
              <a:lnSpc>
                <a:spcPct val="115000"/>
              </a:lnSpc>
            </a:pPr>
            <a:r>
              <a:rPr lang="en" b="0" i="0" u="none" strike="noStrike" cap="none">
                <a:solidFill>
                  <a:srgbClr val="404040"/>
                </a:solidFill>
                <a:latin typeface="Open Sans" panose="020B0606030504020204" pitchFamily="34" charset="0"/>
                <a:ea typeface="Open Sans"/>
                <a:cs typeface="Open Sans"/>
                <a:sym typeface="Open Sans"/>
              </a:rPr>
              <a:t>Encapsulation</a:t>
            </a:r>
            <a:endParaRPr lang="en-IN">
              <a:solidFill>
                <a:srgbClr val="404040"/>
              </a:solidFill>
              <a:latin typeface="Open Sans" panose="020B0606030504020204" pitchFamily="34" charset="0"/>
            </a:endParaRPr>
          </a:p>
          <a:p>
            <a:pPr>
              <a:lnSpc>
                <a:spcPct val="115000"/>
              </a:lnSpc>
            </a:pPr>
            <a:endParaRPr lang="en-IN">
              <a:solidFill>
                <a:srgbClr val="404040"/>
              </a:solidFill>
              <a:latin typeface="Open Sans" panose="020B0606030504020204" pitchFamily="34" charset="0"/>
            </a:endParaRPr>
          </a:p>
          <a:p>
            <a:pPr>
              <a:lnSpc>
                <a:spcPct val="115000"/>
              </a:lnSpc>
            </a:pPr>
            <a:endParaRPr lang="en-IN">
              <a:solidFill>
                <a:srgbClr val="404040"/>
              </a:solidFill>
              <a:latin typeface="+mn-lt"/>
            </a:endParaRPr>
          </a:p>
        </p:txBody>
      </p:sp>
      <p:sp>
        <p:nvSpPr>
          <p:cNvPr id="3" name="Text Placeholder 2">
            <a:extLst>
              <a:ext uri="{FF2B5EF4-FFF2-40B4-BE49-F238E27FC236}">
                <a16:creationId xmlns:a16="http://schemas.microsoft.com/office/drawing/2014/main" id="{B9C18780-1A9F-0B9B-6D60-CE16D8903E72}"/>
              </a:ext>
            </a:extLst>
          </p:cNvPr>
          <p:cNvSpPr>
            <a:spLocks noGrp="1"/>
          </p:cNvSpPr>
          <p:nvPr>
            <p:ph type="body" idx="10"/>
          </p:nvPr>
        </p:nvSpPr>
        <p:spPr>
          <a:xfrm>
            <a:off x="8128000" y="2583598"/>
            <a:ext cx="7315200" cy="466281"/>
          </a:xfrm>
        </p:spPr>
        <p:txBody>
          <a:bodyPr/>
          <a:lstStyle/>
          <a:p>
            <a:pPr marL="0" lvl="0" indent="0" algn="l" rtl="0">
              <a:lnSpc>
                <a:spcPct val="115000"/>
              </a:lnSpc>
              <a:spcBef>
                <a:spcPts val="600"/>
              </a:spcBef>
              <a:spcAft>
                <a:spcPts val="0"/>
              </a:spcAft>
              <a:buClr>
                <a:srgbClr val="3F3F3F"/>
              </a:buClr>
              <a:buSzPts val="1600"/>
              <a:buNone/>
            </a:pPr>
            <a:r>
              <a:rPr lang="en-US">
                <a:solidFill>
                  <a:srgbClr val="404040"/>
                </a:solidFill>
                <a:latin typeface="Open Sans" panose="020B0606030504020204" pitchFamily="34" charset="0"/>
              </a:rPr>
              <a:t>Which of the following is NOT an OOP concept?</a:t>
            </a:r>
          </a:p>
        </p:txBody>
      </p:sp>
    </p:spTree>
    <p:extLst>
      <p:ext uri="{BB962C8B-B14F-4D97-AF65-F5344CB8AC3E}">
        <p14:creationId xmlns:p14="http://schemas.microsoft.com/office/powerpoint/2010/main" val="5791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6"/>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File Handling in Python</a:t>
            </a:r>
            <a:endParaRPr sz="28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7"/>
          <p:cNvSpPr txBox="1">
            <a:spLocks noGrp="1"/>
          </p:cNvSpPr>
          <p:nvPr>
            <p:ph type="body" idx="1"/>
          </p:nvPr>
        </p:nvSpPr>
        <p:spPr>
          <a:xfrm>
            <a:off x="1291859" y="7443330"/>
            <a:ext cx="13696997" cy="903776"/>
          </a:xfrm>
          <a:prstGeom prst="rect">
            <a:avLst/>
          </a:prstGeom>
          <a:noFill/>
          <a:ln>
            <a:noFill/>
          </a:ln>
        </p:spPr>
        <p:txBody>
          <a:bodyPr spcFirstLastPara="1" vert="horz" wrap="square" lIns="91422" tIns="0" rIns="91422" bIns="0" rtlCol="0" anchor="t" anchorCtr="0">
            <a:normAutofit/>
          </a:bodyPr>
          <a:lstStyle/>
          <a:p>
            <a:pPr marL="0" indent="0" algn="ctr">
              <a:lnSpc>
                <a:spcPct val="115000"/>
              </a:lnSpc>
              <a:buClr>
                <a:srgbClr val="404040"/>
              </a:buClr>
            </a:pPr>
            <a:r>
              <a:rPr lang="en" sz="2200">
                <a:solidFill>
                  <a:srgbClr val="404040"/>
                </a:solidFill>
                <a:latin typeface="Open Sans" panose="020B0606030504020204" pitchFamily="34" charset="0"/>
                <a:ea typeface="Open Sans"/>
                <a:cs typeface="Open Sans"/>
                <a:sym typeface="Open Sans"/>
              </a:rPr>
              <a:t>These operations are crucial for data manipulation, storage, and transfer in programming, and Python provides built-in functions and methods for handling these tasks efficiently.</a:t>
            </a:r>
            <a:endParaRPr sz="2200">
              <a:solidFill>
                <a:srgbClr val="404040"/>
              </a:solidFill>
              <a:latin typeface="Open Sans" panose="020B0606030504020204" pitchFamily="34" charset="0"/>
            </a:endParaRPr>
          </a:p>
        </p:txBody>
      </p:sp>
      <p:sp>
        <p:nvSpPr>
          <p:cNvPr id="662" name="Google Shape;662;p87"/>
          <p:cNvSpPr txBox="1">
            <a:spLocks noGrp="1"/>
          </p:cNvSpPr>
          <p:nvPr>
            <p:ph type="body" idx="2"/>
          </p:nvPr>
        </p:nvSpPr>
        <p:spPr>
          <a:xfrm>
            <a:off x="1291858" y="1512834"/>
            <a:ext cx="13696999" cy="903776"/>
          </a:xfrm>
          <a:prstGeom prst="rect">
            <a:avLst/>
          </a:prstGeom>
          <a:noFill/>
          <a:ln>
            <a:noFill/>
          </a:ln>
        </p:spPr>
        <p:txBody>
          <a:bodyPr spcFirstLastPara="1" vert="horz" wrap="square" lIns="91422" tIns="0" rIns="91422" bIns="0" rtlCol="0" anchor="t" anchorCtr="0">
            <a:normAutofit/>
          </a:bodyPr>
          <a:lstStyle/>
          <a:p>
            <a:pPr marL="0" indent="0"/>
            <a:r>
              <a:rPr lang="en" sz="2200">
                <a:solidFill>
                  <a:srgbClr val="404040"/>
                </a:solidFill>
                <a:latin typeface="Open Sans" panose="020B0606030504020204" pitchFamily="34" charset="0"/>
              </a:rPr>
              <a:t>File operations are fundamental actions performed on files, including creating, reading, writing, and closing. </a:t>
            </a:r>
            <a:endParaRPr sz="2200">
              <a:solidFill>
                <a:srgbClr val="404040"/>
              </a:solidFill>
              <a:latin typeface="Open Sans" panose="020B0606030504020204" pitchFamily="34" charset="0"/>
            </a:endParaRPr>
          </a:p>
        </p:txBody>
      </p:sp>
      <p:sp>
        <p:nvSpPr>
          <p:cNvPr id="663" name="Google Shape;663;p87"/>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pPr>
              <a:lnSpc>
                <a:spcPct val="115000"/>
              </a:lnSpc>
            </a:pPr>
            <a:r>
              <a:rPr lang="en" sz="2800">
                <a:solidFill>
                  <a:srgbClr val="404040"/>
                </a:solidFill>
                <a:latin typeface="Open Sans" panose="020B0606030504020204" pitchFamily="34" charset="0"/>
              </a:rPr>
              <a:t>File Handling in Python</a:t>
            </a:r>
            <a:endParaRPr sz="2800">
              <a:solidFill>
                <a:srgbClr val="404040"/>
              </a:solidFill>
              <a:latin typeface="Open Sans" panose="020B0606030504020204" pitchFamily="34" charset="0"/>
            </a:endParaRPr>
          </a:p>
        </p:txBody>
      </p:sp>
      <p:sp>
        <p:nvSpPr>
          <p:cNvPr id="664" name="Google Shape;664;p87"/>
          <p:cNvSpPr/>
          <p:nvPr/>
        </p:nvSpPr>
        <p:spPr>
          <a:xfrm>
            <a:off x="5562601" y="816324"/>
            <a:ext cx="512572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pic>
        <p:nvPicPr>
          <p:cNvPr id="665" name="Google Shape;665;p87" descr="A person holding a folder&#10;&#10;Description automatically generated"/>
          <p:cNvPicPr preferRelativeResize="0"/>
          <p:nvPr/>
        </p:nvPicPr>
        <p:blipFill rotWithShape="1">
          <a:blip r:embed="rId3">
            <a:alphaModFix/>
          </a:blip>
          <a:srcRect/>
          <a:stretch/>
        </p:blipFill>
        <p:spPr>
          <a:xfrm>
            <a:off x="4952104" y="2744742"/>
            <a:ext cx="6351796" cy="44020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6"/>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Autofit/>
          </a:bodyPr>
          <a:lstStyle/>
          <a:p>
            <a:pPr>
              <a:buSzPts val="1800"/>
            </a:pPr>
            <a:r>
              <a:rPr lang="en" sz="2800">
                <a:solidFill>
                  <a:srgbClr val="3F3F3F"/>
                </a:solidFill>
                <a:latin typeface="Open Sans"/>
                <a:ea typeface="Open Sans"/>
                <a:cs typeface="Open Sans"/>
                <a:sym typeface="Open Sans"/>
              </a:rPr>
              <a:t>Functions: Advantages</a:t>
            </a:r>
            <a:endParaRPr sz="2800">
              <a:solidFill>
                <a:srgbClr val="3F3F3F"/>
              </a:solidFill>
              <a:latin typeface="Open Sans"/>
              <a:ea typeface="Open Sans"/>
              <a:cs typeface="Open Sans"/>
              <a:sym typeface="Open Sans"/>
            </a:endParaRPr>
          </a:p>
        </p:txBody>
      </p:sp>
      <p:sp>
        <p:nvSpPr>
          <p:cNvPr id="445" name="Google Shape;445;p66" descr="jupyter"/>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buClr>
                <a:srgbClr val="000000"/>
              </a:buClr>
              <a:buSzPts val="1400"/>
            </a:pPr>
            <a:endParaRPr sz="2133">
              <a:solidFill>
                <a:srgbClr val="3F3F3F"/>
              </a:solidFill>
              <a:latin typeface="Open Sans"/>
              <a:ea typeface="Open Sans"/>
              <a:cs typeface="Open Sans"/>
              <a:sym typeface="Open Sans"/>
            </a:endParaRPr>
          </a:p>
        </p:txBody>
      </p:sp>
      <p:sp>
        <p:nvSpPr>
          <p:cNvPr id="446" name="Google Shape;446;p66" descr="http://jupyter.org/assets/main-logo.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buClr>
                <a:srgbClr val="000000"/>
              </a:buClr>
              <a:buSzPts val="1400"/>
            </a:pPr>
            <a:endParaRPr sz="2133">
              <a:solidFill>
                <a:srgbClr val="3F3F3F"/>
              </a:solidFill>
              <a:latin typeface="Open Sans"/>
              <a:ea typeface="Open Sans"/>
              <a:cs typeface="Open Sans"/>
              <a:sym typeface="Open Sans"/>
            </a:endParaRPr>
          </a:p>
        </p:txBody>
      </p:sp>
      <p:sp>
        <p:nvSpPr>
          <p:cNvPr id="447" name="Google Shape;447;p66" descr="http://jupyter.org/assets/main-logo.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buClr>
                <a:srgbClr val="000000"/>
              </a:buClr>
              <a:buSzPts val="1400"/>
            </a:pPr>
            <a:endParaRPr sz="2133">
              <a:solidFill>
                <a:srgbClr val="3F3F3F"/>
              </a:solidFill>
              <a:latin typeface="Open Sans"/>
              <a:ea typeface="Open Sans"/>
              <a:cs typeface="Open Sans"/>
              <a:sym typeface="Open Sans"/>
            </a:endParaRPr>
          </a:p>
        </p:txBody>
      </p:sp>
      <p:sp>
        <p:nvSpPr>
          <p:cNvPr id="448" name="Google Shape;448;p66" descr="http://jupyter.org/assets/widget.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buClr>
                <a:srgbClr val="000000"/>
              </a:buClr>
              <a:buSzPts val="1400"/>
            </a:pPr>
            <a:endParaRPr sz="2133">
              <a:solidFill>
                <a:srgbClr val="3F3F3F"/>
              </a:solidFill>
              <a:latin typeface="Open Sans"/>
              <a:ea typeface="Open Sans"/>
              <a:cs typeface="Open Sans"/>
              <a:sym typeface="Open Sans"/>
            </a:endParaRPr>
          </a:p>
        </p:txBody>
      </p:sp>
      <p:sp>
        <p:nvSpPr>
          <p:cNvPr id="449" name="Google Shape;449;p66" descr="http://jupyter.org/assets/widget.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buClr>
                <a:srgbClr val="000000"/>
              </a:buClr>
              <a:buSzPts val="1400"/>
            </a:pPr>
            <a:endParaRPr sz="2133">
              <a:solidFill>
                <a:srgbClr val="3F3F3F"/>
              </a:solidFill>
              <a:latin typeface="Open Sans"/>
              <a:ea typeface="Open Sans"/>
              <a:cs typeface="Open Sans"/>
              <a:sym typeface="Open Sans"/>
            </a:endParaRPr>
          </a:p>
        </p:txBody>
      </p:sp>
      <p:grpSp>
        <p:nvGrpSpPr>
          <p:cNvPr id="450" name="Google Shape;450;p66"/>
          <p:cNvGrpSpPr/>
          <p:nvPr/>
        </p:nvGrpSpPr>
        <p:grpSpPr>
          <a:xfrm>
            <a:off x="2240871" y="2310621"/>
            <a:ext cx="11830187" cy="5463523"/>
            <a:chOff x="1950586" y="1439762"/>
            <a:chExt cx="11830187" cy="5463523"/>
          </a:xfrm>
        </p:grpSpPr>
        <p:cxnSp>
          <p:nvCxnSpPr>
            <p:cNvPr id="451" name="Google Shape;451;p66"/>
            <p:cNvCxnSpPr/>
            <p:nvPr/>
          </p:nvCxnSpPr>
          <p:spPr>
            <a:xfrm>
              <a:off x="6352115" y="5919677"/>
              <a:ext cx="1295400" cy="0"/>
            </a:xfrm>
            <a:prstGeom prst="straightConnector1">
              <a:avLst/>
            </a:prstGeom>
            <a:noFill/>
            <a:ln w="9525" cap="flat" cmpd="sng">
              <a:solidFill>
                <a:schemeClr val="dk1"/>
              </a:solidFill>
              <a:prstDash val="solid"/>
              <a:round/>
              <a:headEnd type="none" w="sm" len="sm"/>
              <a:tailEnd type="none" w="sm" len="sm"/>
            </a:ln>
          </p:spPr>
        </p:cxnSp>
        <p:cxnSp>
          <p:nvCxnSpPr>
            <p:cNvPr id="452" name="Google Shape;452;p66"/>
            <p:cNvCxnSpPr/>
            <p:nvPr/>
          </p:nvCxnSpPr>
          <p:spPr>
            <a:xfrm>
              <a:off x="6352115" y="4387431"/>
              <a:ext cx="1295400" cy="0"/>
            </a:xfrm>
            <a:prstGeom prst="straightConnector1">
              <a:avLst/>
            </a:prstGeom>
            <a:noFill/>
            <a:ln w="9525" cap="flat" cmpd="sng">
              <a:solidFill>
                <a:schemeClr val="dk1"/>
              </a:solidFill>
              <a:prstDash val="solid"/>
              <a:round/>
              <a:headEnd type="none" w="sm" len="sm"/>
              <a:tailEnd type="none" w="sm" len="sm"/>
            </a:ln>
          </p:spPr>
        </p:cxnSp>
        <p:cxnSp>
          <p:nvCxnSpPr>
            <p:cNvPr id="453" name="Google Shape;453;p66"/>
            <p:cNvCxnSpPr/>
            <p:nvPr/>
          </p:nvCxnSpPr>
          <p:spPr>
            <a:xfrm>
              <a:off x="6352115" y="2799443"/>
              <a:ext cx="1295400" cy="0"/>
            </a:xfrm>
            <a:prstGeom prst="straightConnector1">
              <a:avLst/>
            </a:prstGeom>
            <a:noFill/>
            <a:ln w="9525" cap="flat" cmpd="sng">
              <a:solidFill>
                <a:schemeClr val="dk1"/>
              </a:solidFill>
              <a:prstDash val="solid"/>
              <a:round/>
              <a:headEnd type="none" w="sm" len="sm"/>
              <a:tailEnd type="none" w="sm" len="sm"/>
            </a:ln>
          </p:spPr>
        </p:cxnSp>
        <p:cxnSp>
          <p:nvCxnSpPr>
            <p:cNvPr id="454" name="Google Shape;454;p66"/>
            <p:cNvCxnSpPr/>
            <p:nvPr/>
          </p:nvCxnSpPr>
          <p:spPr>
            <a:xfrm>
              <a:off x="8107557" y="5158354"/>
              <a:ext cx="1295400" cy="0"/>
            </a:xfrm>
            <a:prstGeom prst="straightConnector1">
              <a:avLst/>
            </a:prstGeom>
            <a:noFill/>
            <a:ln w="9525" cap="flat" cmpd="sng">
              <a:solidFill>
                <a:schemeClr val="dk1"/>
              </a:solidFill>
              <a:prstDash val="solid"/>
              <a:round/>
              <a:headEnd type="none" w="sm" len="sm"/>
              <a:tailEnd type="none" w="sm" len="sm"/>
            </a:ln>
          </p:spPr>
        </p:cxnSp>
        <p:cxnSp>
          <p:nvCxnSpPr>
            <p:cNvPr id="455" name="Google Shape;455;p66"/>
            <p:cNvCxnSpPr/>
            <p:nvPr/>
          </p:nvCxnSpPr>
          <p:spPr>
            <a:xfrm>
              <a:off x="8107557" y="3609713"/>
              <a:ext cx="1295400" cy="0"/>
            </a:xfrm>
            <a:prstGeom prst="straightConnector1">
              <a:avLst/>
            </a:prstGeom>
            <a:noFill/>
            <a:ln w="9525" cap="flat" cmpd="sng">
              <a:solidFill>
                <a:schemeClr val="dk1"/>
              </a:solidFill>
              <a:prstDash val="solid"/>
              <a:round/>
              <a:headEnd type="none" w="sm" len="sm"/>
              <a:tailEnd type="none" w="sm" len="sm"/>
            </a:ln>
          </p:spPr>
        </p:cxnSp>
        <p:cxnSp>
          <p:nvCxnSpPr>
            <p:cNvPr id="456" name="Google Shape;456;p66"/>
            <p:cNvCxnSpPr/>
            <p:nvPr/>
          </p:nvCxnSpPr>
          <p:spPr>
            <a:xfrm>
              <a:off x="8107557" y="2045638"/>
              <a:ext cx="1295400" cy="0"/>
            </a:xfrm>
            <a:prstGeom prst="straightConnector1">
              <a:avLst/>
            </a:prstGeom>
            <a:noFill/>
            <a:ln w="9525" cap="flat" cmpd="sng">
              <a:solidFill>
                <a:schemeClr val="dk1"/>
              </a:solidFill>
              <a:prstDash val="solid"/>
              <a:round/>
              <a:headEnd type="none" w="sm" len="sm"/>
              <a:tailEnd type="none" w="sm" len="sm"/>
            </a:ln>
          </p:spPr>
        </p:cxnSp>
        <p:sp>
          <p:nvSpPr>
            <p:cNvPr id="457" name="Google Shape;457;p66"/>
            <p:cNvSpPr/>
            <p:nvPr/>
          </p:nvSpPr>
          <p:spPr>
            <a:xfrm>
              <a:off x="7642641" y="1817038"/>
              <a:ext cx="457200" cy="457200"/>
            </a:xfrm>
            <a:prstGeom prst="ellipse">
              <a:avLst/>
            </a:prstGeom>
            <a:solidFill>
              <a:srgbClr val="F7DA9F"/>
            </a:solidFill>
            <a:ln w="25400" cap="flat" cmpd="sng">
              <a:solidFill>
                <a:srgbClr val="F79D19"/>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000"/>
              </a:pPr>
              <a:r>
                <a:rPr lang="en" sz="1778">
                  <a:solidFill>
                    <a:srgbClr val="000000"/>
                  </a:solidFill>
                  <a:latin typeface="Open Sans"/>
                  <a:ea typeface="Open Sans"/>
                  <a:cs typeface="Open Sans"/>
                  <a:sym typeface="Open Sans"/>
                </a:rPr>
                <a:t>1</a:t>
              </a:r>
              <a:endParaRPr sz="1778">
                <a:solidFill>
                  <a:schemeClr val="dk1"/>
                </a:solidFill>
                <a:latin typeface="Calibri"/>
                <a:ea typeface="Calibri"/>
                <a:cs typeface="Calibri"/>
                <a:sym typeface="Calibri"/>
              </a:endParaRPr>
            </a:p>
          </p:txBody>
        </p:sp>
        <p:sp>
          <p:nvSpPr>
            <p:cNvPr id="458" name="Google Shape;458;p66"/>
            <p:cNvSpPr/>
            <p:nvPr/>
          </p:nvSpPr>
          <p:spPr>
            <a:xfrm>
              <a:off x="7642641" y="2592533"/>
              <a:ext cx="457200" cy="457200"/>
            </a:xfrm>
            <a:prstGeom prst="ellipse">
              <a:avLst/>
            </a:prstGeom>
            <a:solidFill>
              <a:srgbClr val="8FCBD5"/>
            </a:solidFill>
            <a:ln w="25400" cap="flat" cmpd="sng">
              <a:solidFill>
                <a:srgbClr val="63B7C5"/>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000"/>
              </a:pPr>
              <a:r>
                <a:rPr lang="en" sz="1778">
                  <a:solidFill>
                    <a:srgbClr val="000000"/>
                  </a:solidFill>
                  <a:latin typeface="Arial"/>
                  <a:ea typeface="Arial"/>
                  <a:cs typeface="Arial"/>
                  <a:sym typeface="Arial"/>
                </a:rPr>
                <a:t>2</a:t>
              </a:r>
              <a:endParaRPr sz="1778">
                <a:solidFill>
                  <a:schemeClr val="dk1"/>
                </a:solidFill>
                <a:latin typeface="Calibri"/>
                <a:ea typeface="Calibri"/>
                <a:cs typeface="Calibri"/>
                <a:sym typeface="Calibri"/>
              </a:endParaRPr>
            </a:p>
          </p:txBody>
        </p:sp>
        <p:sp>
          <p:nvSpPr>
            <p:cNvPr id="459" name="Google Shape;459;p66"/>
            <p:cNvSpPr/>
            <p:nvPr/>
          </p:nvSpPr>
          <p:spPr>
            <a:xfrm>
              <a:off x="7642641" y="3368028"/>
              <a:ext cx="457200" cy="457200"/>
            </a:xfrm>
            <a:prstGeom prst="ellipse">
              <a:avLst/>
            </a:prstGeom>
            <a:solidFill>
              <a:srgbClr val="FF907D"/>
            </a:solidFill>
            <a:ln w="25400" cap="flat" cmpd="sng">
              <a:solidFill>
                <a:srgbClr val="FF6F57"/>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000"/>
              </a:pPr>
              <a:r>
                <a:rPr lang="en" sz="1778">
                  <a:solidFill>
                    <a:srgbClr val="000000"/>
                  </a:solidFill>
                  <a:latin typeface="Open Sans"/>
                  <a:ea typeface="Open Sans"/>
                  <a:cs typeface="Open Sans"/>
                  <a:sym typeface="Open Sans"/>
                </a:rPr>
                <a:t>3</a:t>
              </a:r>
              <a:endParaRPr sz="1778">
                <a:solidFill>
                  <a:schemeClr val="dk1"/>
                </a:solidFill>
                <a:latin typeface="Calibri"/>
                <a:ea typeface="Calibri"/>
                <a:cs typeface="Calibri"/>
                <a:sym typeface="Calibri"/>
              </a:endParaRPr>
            </a:p>
          </p:txBody>
        </p:sp>
        <p:sp>
          <p:nvSpPr>
            <p:cNvPr id="460" name="Google Shape;460;p66"/>
            <p:cNvSpPr/>
            <p:nvPr/>
          </p:nvSpPr>
          <p:spPr>
            <a:xfrm>
              <a:off x="7642641" y="4143523"/>
              <a:ext cx="457200" cy="457200"/>
            </a:xfrm>
            <a:prstGeom prst="ellipse">
              <a:avLst/>
            </a:prstGeom>
            <a:solidFill>
              <a:srgbClr val="98D383"/>
            </a:solidFill>
            <a:ln w="25400" cap="flat" cmpd="sng">
              <a:solidFill>
                <a:srgbClr val="57AF43"/>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000"/>
              </a:pPr>
              <a:r>
                <a:rPr lang="en" sz="1778">
                  <a:solidFill>
                    <a:srgbClr val="000000"/>
                  </a:solidFill>
                  <a:latin typeface="Arial"/>
                  <a:ea typeface="Arial"/>
                  <a:cs typeface="Arial"/>
                  <a:sym typeface="Arial"/>
                </a:rPr>
                <a:t>4</a:t>
              </a:r>
              <a:endParaRPr sz="1778">
                <a:solidFill>
                  <a:schemeClr val="dk1"/>
                </a:solidFill>
                <a:latin typeface="Calibri"/>
                <a:ea typeface="Calibri"/>
                <a:cs typeface="Calibri"/>
                <a:sym typeface="Calibri"/>
              </a:endParaRPr>
            </a:p>
          </p:txBody>
        </p:sp>
        <p:sp>
          <p:nvSpPr>
            <p:cNvPr id="461" name="Google Shape;461;p66"/>
            <p:cNvSpPr/>
            <p:nvPr/>
          </p:nvSpPr>
          <p:spPr>
            <a:xfrm>
              <a:off x="7642641" y="4919018"/>
              <a:ext cx="457200" cy="457200"/>
            </a:xfrm>
            <a:prstGeom prst="ellipse">
              <a:avLst/>
            </a:prstGeom>
            <a:solidFill>
              <a:srgbClr val="64BAE3"/>
            </a:solidFill>
            <a:ln w="25400" cap="flat" cmpd="sng">
              <a:solidFill>
                <a:srgbClr val="2B9FD9"/>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000"/>
              </a:pPr>
              <a:r>
                <a:rPr lang="en" sz="1778">
                  <a:solidFill>
                    <a:srgbClr val="000000"/>
                  </a:solidFill>
                  <a:latin typeface="Arial"/>
                  <a:ea typeface="Arial"/>
                  <a:cs typeface="Arial"/>
                  <a:sym typeface="Arial"/>
                </a:rPr>
                <a:t>5</a:t>
              </a:r>
              <a:endParaRPr sz="1778">
                <a:solidFill>
                  <a:schemeClr val="dk1"/>
                </a:solidFill>
                <a:latin typeface="Calibri"/>
                <a:ea typeface="Calibri"/>
                <a:cs typeface="Calibri"/>
                <a:sym typeface="Calibri"/>
              </a:endParaRPr>
            </a:p>
          </p:txBody>
        </p:sp>
        <p:sp>
          <p:nvSpPr>
            <p:cNvPr id="462" name="Google Shape;462;p66"/>
            <p:cNvSpPr/>
            <p:nvPr/>
          </p:nvSpPr>
          <p:spPr>
            <a:xfrm>
              <a:off x="7642641" y="5694513"/>
              <a:ext cx="457200" cy="457200"/>
            </a:xfrm>
            <a:prstGeom prst="ellipse">
              <a:avLst/>
            </a:prstGeom>
            <a:solidFill>
              <a:srgbClr val="AFABAB"/>
            </a:solidFill>
            <a:ln w="25400" cap="flat" cmpd="sng">
              <a:solidFill>
                <a:srgbClr val="958F8F"/>
              </a:solidFill>
              <a:prstDash val="solid"/>
              <a:round/>
              <a:headEnd type="none" w="sm" len="sm"/>
              <a:tailEnd type="none" w="sm" len="sm"/>
            </a:ln>
          </p:spPr>
          <p:txBody>
            <a:bodyPr spcFirstLastPara="1" wrap="square" lIns="91422" tIns="45689" rIns="91422" bIns="45689" anchor="ctr" anchorCtr="0">
              <a:noAutofit/>
            </a:bodyPr>
            <a:lstStyle/>
            <a:p>
              <a:pPr algn="ctr">
                <a:buClr>
                  <a:srgbClr val="000000"/>
                </a:buClr>
                <a:buSzPts val="1000"/>
              </a:pPr>
              <a:r>
                <a:rPr lang="en" sz="1778">
                  <a:solidFill>
                    <a:srgbClr val="000000"/>
                  </a:solidFill>
                  <a:latin typeface="Open Sans"/>
                  <a:ea typeface="Open Sans"/>
                  <a:cs typeface="Open Sans"/>
                  <a:sym typeface="Open Sans"/>
                </a:rPr>
                <a:t>6</a:t>
              </a:r>
              <a:endParaRPr sz="1778">
                <a:solidFill>
                  <a:schemeClr val="dk1"/>
                </a:solidFill>
                <a:latin typeface="Calibri"/>
                <a:ea typeface="Calibri"/>
                <a:cs typeface="Calibri"/>
                <a:sym typeface="Calibri"/>
              </a:endParaRPr>
            </a:p>
          </p:txBody>
        </p:sp>
        <p:cxnSp>
          <p:nvCxnSpPr>
            <p:cNvPr id="463" name="Google Shape;463;p66"/>
            <p:cNvCxnSpPr>
              <a:stCxn id="457" idx="4"/>
              <a:endCxn id="458" idx="0"/>
            </p:cNvCxnSpPr>
            <p:nvPr/>
          </p:nvCxnSpPr>
          <p:spPr>
            <a:xfrm>
              <a:off x="7871241" y="2274238"/>
              <a:ext cx="0" cy="318300"/>
            </a:xfrm>
            <a:prstGeom prst="straightConnector1">
              <a:avLst/>
            </a:prstGeom>
            <a:noFill/>
            <a:ln w="9525" cap="flat" cmpd="sng">
              <a:solidFill>
                <a:schemeClr val="dk1"/>
              </a:solidFill>
              <a:prstDash val="solid"/>
              <a:round/>
              <a:headEnd type="none" w="sm" len="sm"/>
              <a:tailEnd type="none" w="sm" len="sm"/>
            </a:ln>
          </p:spPr>
        </p:cxnSp>
        <p:cxnSp>
          <p:nvCxnSpPr>
            <p:cNvPr id="464" name="Google Shape;464;p66"/>
            <p:cNvCxnSpPr>
              <a:stCxn id="458" idx="4"/>
              <a:endCxn id="459" idx="0"/>
            </p:cNvCxnSpPr>
            <p:nvPr/>
          </p:nvCxnSpPr>
          <p:spPr>
            <a:xfrm>
              <a:off x="7871241" y="3049733"/>
              <a:ext cx="0" cy="318300"/>
            </a:xfrm>
            <a:prstGeom prst="straightConnector1">
              <a:avLst/>
            </a:prstGeom>
            <a:noFill/>
            <a:ln w="9525" cap="flat" cmpd="sng">
              <a:solidFill>
                <a:schemeClr val="dk1"/>
              </a:solidFill>
              <a:prstDash val="solid"/>
              <a:round/>
              <a:headEnd type="none" w="sm" len="sm"/>
              <a:tailEnd type="none" w="sm" len="sm"/>
            </a:ln>
          </p:spPr>
        </p:cxnSp>
        <p:cxnSp>
          <p:nvCxnSpPr>
            <p:cNvPr id="465" name="Google Shape;465;p66"/>
            <p:cNvCxnSpPr>
              <a:stCxn id="459" idx="4"/>
              <a:endCxn id="460" idx="0"/>
            </p:cNvCxnSpPr>
            <p:nvPr/>
          </p:nvCxnSpPr>
          <p:spPr>
            <a:xfrm>
              <a:off x="7871241" y="3825228"/>
              <a:ext cx="0" cy="318300"/>
            </a:xfrm>
            <a:prstGeom prst="straightConnector1">
              <a:avLst/>
            </a:prstGeom>
            <a:noFill/>
            <a:ln w="9525" cap="flat" cmpd="sng">
              <a:solidFill>
                <a:schemeClr val="dk1"/>
              </a:solidFill>
              <a:prstDash val="solid"/>
              <a:round/>
              <a:headEnd type="none" w="sm" len="sm"/>
              <a:tailEnd type="none" w="sm" len="sm"/>
            </a:ln>
          </p:spPr>
        </p:cxnSp>
        <p:cxnSp>
          <p:nvCxnSpPr>
            <p:cNvPr id="466" name="Google Shape;466;p66"/>
            <p:cNvCxnSpPr>
              <a:stCxn id="460" idx="4"/>
              <a:endCxn id="461" idx="0"/>
            </p:cNvCxnSpPr>
            <p:nvPr/>
          </p:nvCxnSpPr>
          <p:spPr>
            <a:xfrm>
              <a:off x="7871241" y="4600723"/>
              <a:ext cx="0" cy="318300"/>
            </a:xfrm>
            <a:prstGeom prst="straightConnector1">
              <a:avLst/>
            </a:prstGeom>
            <a:noFill/>
            <a:ln w="9525" cap="flat" cmpd="sng">
              <a:solidFill>
                <a:schemeClr val="dk1"/>
              </a:solidFill>
              <a:prstDash val="solid"/>
              <a:round/>
              <a:headEnd type="none" w="sm" len="sm"/>
              <a:tailEnd type="none" w="sm" len="sm"/>
            </a:ln>
          </p:spPr>
        </p:cxnSp>
        <p:cxnSp>
          <p:nvCxnSpPr>
            <p:cNvPr id="467" name="Google Shape;467;p66"/>
            <p:cNvCxnSpPr>
              <a:stCxn id="461" idx="4"/>
              <a:endCxn id="462" idx="0"/>
            </p:cNvCxnSpPr>
            <p:nvPr/>
          </p:nvCxnSpPr>
          <p:spPr>
            <a:xfrm>
              <a:off x="7871241" y="5376218"/>
              <a:ext cx="0" cy="318300"/>
            </a:xfrm>
            <a:prstGeom prst="straightConnector1">
              <a:avLst/>
            </a:prstGeom>
            <a:noFill/>
            <a:ln w="9525" cap="flat" cmpd="sng">
              <a:solidFill>
                <a:schemeClr val="dk1"/>
              </a:solidFill>
              <a:prstDash val="solid"/>
              <a:round/>
              <a:headEnd type="none" w="sm" len="sm"/>
              <a:tailEnd type="none" w="sm" len="sm"/>
            </a:ln>
          </p:spPr>
        </p:cxnSp>
        <p:sp>
          <p:nvSpPr>
            <p:cNvPr id="468" name="Google Shape;468;p66"/>
            <p:cNvSpPr/>
            <p:nvPr/>
          </p:nvSpPr>
          <p:spPr>
            <a:xfrm>
              <a:off x="9381636" y="1439762"/>
              <a:ext cx="4389120" cy="1207430"/>
            </a:xfrm>
            <a:prstGeom prst="roundRect">
              <a:avLst>
                <a:gd name="adj" fmla="val 16667"/>
              </a:avLst>
            </a:prstGeom>
            <a:solidFill>
              <a:srgbClr val="FFF2CC"/>
            </a:solidFill>
            <a:ln w="25400" cap="flat" cmpd="sng">
              <a:solidFill>
                <a:srgbClr val="FEE599"/>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400"/>
              </a:pPr>
              <a:endParaRPr sz="2489">
                <a:solidFill>
                  <a:srgbClr val="FFFFFF"/>
                </a:solidFill>
                <a:latin typeface="Arial"/>
                <a:ea typeface="Arial"/>
                <a:cs typeface="Arial"/>
                <a:sym typeface="Arial"/>
              </a:endParaRPr>
            </a:p>
          </p:txBody>
        </p:sp>
        <p:sp>
          <p:nvSpPr>
            <p:cNvPr id="469" name="Google Shape;469;p66"/>
            <p:cNvSpPr/>
            <p:nvPr/>
          </p:nvSpPr>
          <p:spPr>
            <a:xfrm>
              <a:off x="10021207" y="1636934"/>
              <a:ext cx="2973152" cy="851252"/>
            </a:xfrm>
            <a:prstGeom prst="roundRect">
              <a:avLst>
                <a:gd name="adj" fmla="val 16667"/>
              </a:avLst>
            </a:prstGeom>
            <a:solidFill>
              <a:srgbClr val="FFF2CC"/>
            </a:solidFill>
            <a:ln>
              <a:noFill/>
            </a:ln>
          </p:spPr>
          <p:txBody>
            <a:bodyPr spcFirstLastPara="1" wrap="square" lIns="91422" tIns="45689" rIns="91422" bIns="45689" anchor="t" anchorCtr="0">
              <a:noAutofit/>
            </a:bodyPr>
            <a:lstStyle/>
            <a:p>
              <a:pPr algn="ctr">
                <a:buClr>
                  <a:srgbClr val="404040"/>
                </a:buClr>
                <a:buSzPts val="1200"/>
              </a:pPr>
              <a:r>
                <a:rPr lang="en" sz="2200">
                  <a:solidFill>
                    <a:srgbClr val="404040"/>
                  </a:solidFill>
                  <a:latin typeface="Open Sans" panose="020B0606030504020204" pitchFamily="34" charset="0"/>
                  <a:ea typeface="Open Sans"/>
                  <a:cs typeface="Open Sans"/>
                  <a:sym typeface="Open Sans"/>
                </a:rPr>
                <a:t>Enables comprehensibility</a:t>
              </a:r>
              <a:endParaRPr sz="2200">
                <a:solidFill>
                  <a:srgbClr val="404040"/>
                </a:solidFill>
                <a:latin typeface="Open Sans" panose="020B0606030504020204" pitchFamily="34" charset="0"/>
                <a:ea typeface="Calibri"/>
                <a:cs typeface="Calibri"/>
                <a:sym typeface="Calibri"/>
              </a:endParaRPr>
            </a:p>
          </p:txBody>
        </p:sp>
        <p:sp>
          <p:nvSpPr>
            <p:cNvPr id="470" name="Google Shape;470;p66"/>
            <p:cNvSpPr/>
            <p:nvPr/>
          </p:nvSpPr>
          <p:spPr>
            <a:xfrm rot="10800000">
              <a:off x="2032084" y="2215074"/>
              <a:ext cx="4389120" cy="1207430"/>
            </a:xfrm>
            <a:prstGeom prst="roundRect">
              <a:avLst>
                <a:gd name="adj" fmla="val 16667"/>
              </a:avLst>
            </a:prstGeom>
            <a:solidFill>
              <a:srgbClr val="D8E2F3"/>
            </a:solidFill>
            <a:ln w="25400" cap="flat" cmpd="sng">
              <a:solidFill>
                <a:srgbClr val="B3C6E7"/>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400"/>
              </a:pPr>
              <a:endParaRPr sz="2489">
                <a:solidFill>
                  <a:srgbClr val="FFFFFF"/>
                </a:solidFill>
                <a:latin typeface="Arial"/>
                <a:ea typeface="Arial"/>
                <a:cs typeface="Arial"/>
                <a:sym typeface="Arial"/>
              </a:endParaRPr>
            </a:p>
          </p:txBody>
        </p:sp>
        <p:sp>
          <p:nvSpPr>
            <p:cNvPr id="471" name="Google Shape;471;p66"/>
            <p:cNvSpPr/>
            <p:nvPr/>
          </p:nvSpPr>
          <p:spPr>
            <a:xfrm>
              <a:off x="2104572" y="2578077"/>
              <a:ext cx="4033041" cy="476682"/>
            </a:xfrm>
            <a:prstGeom prst="roundRect">
              <a:avLst>
                <a:gd name="adj" fmla="val 16667"/>
              </a:avLst>
            </a:prstGeom>
            <a:solidFill>
              <a:srgbClr val="D8E2F3"/>
            </a:solidFill>
            <a:ln>
              <a:noFill/>
            </a:ln>
          </p:spPr>
          <p:txBody>
            <a:bodyPr spcFirstLastPara="1" wrap="square" lIns="91422" tIns="45689" rIns="91422" bIns="45689" anchor="t" anchorCtr="0">
              <a:noAutofit/>
            </a:bodyPr>
            <a:lstStyle/>
            <a:p>
              <a:pPr algn="ctr">
                <a:buClr>
                  <a:srgbClr val="434343"/>
                </a:buClr>
                <a:buSzPts val="1200"/>
              </a:pPr>
              <a:r>
                <a:rPr lang="en" sz="2200">
                  <a:solidFill>
                    <a:srgbClr val="404040"/>
                  </a:solidFill>
                  <a:latin typeface="Open Sans" panose="020B0606030504020204" pitchFamily="34" charset="0"/>
                  <a:ea typeface="Open Sans"/>
                  <a:cs typeface="Open Sans"/>
                  <a:sym typeface="Open Sans"/>
                </a:rPr>
                <a:t>Supports modularity</a:t>
              </a:r>
              <a:endParaRPr sz="2200">
                <a:solidFill>
                  <a:srgbClr val="404040"/>
                </a:solidFill>
                <a:latin typeface="Open Sans" panose="020B0606030504020204" pitchFamily="34" charset="0"/>
                <a:ea typeface="Open Sans"/>
                <a:cs typeface="Open Sans"/>
                <a:sym typeface="Open Sans"/>
              </a:endParaRPr>
            </a:p>
          </p:txBody>
        </p:sp>
        <p:sp>
          <p:nvSpPr>
            <p:cNvPr id="472" name="Google Shape;472;p66"/>
            <p:cNvSpPr/>
            <p:nvPr/>
          </p:nvSpPr>
          <p:spPr>
            <a:xfrm>
              <a:off x="9391653" y="2990386"/>
              <a:ext cx="4389120" cy="1207430"/>
            </a:xfrm>
            <a:prstGeom prst="roundRect">
              <a:avLst>
                <a:gd name="adj" fmla="val 16667"/>
              </a:avLst>
            </a:prstGeom>
            <a:solidFill>
              <a:srgbClr val="F7CAAC"/>
            </a:solidFill>
            <a:ln w="25400" cap="flat" cmpd="sng">
              <a:solidFill>
                <a:srgbClr val="F4B081"/>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400"/>
              </a:pPr>
              <a:endParaRPr sz="2489">
                <a:solidFill>
                  <a:srgbClr val="FFFFFF"/>
                </a:solidFill>
                <a:latin typeface="Arial"/>
                <a:ea typeface="Arial"/>
                <a:cs typeface="Arial"/>
                <a:sym typeface="Arial"/>
              </a:endParaRPr>
            </a:p>
          </p:txBody>
        </p:sp>
        <p:sp>
          <p:nvSpPr>
            <p:cNvPr id="473" name="Google Shape;473;p66"/>
            <p:cNvSpPr txBox="1"/>
            <p:nvPr/>
          </p:nvSpPr>
          <p:spPr>
            <a:xfrm>
              <a:off x="10083800" y="3257198"/>
              <a:ext cx="2952665" cy="769379"/>
            </a:xfrm>
            <a:prstGeom prst="rect">
              <a:avLst/>
            </a:prstGeom>
            <a:noFill/>
            <a:ln>
              <a:noFill/>
            </a:ln>
          </p:spPr>
          <p:txBody>
            <a:bodyPr spcFirstLastPara="1" wrap="square" lIns="91422" tIns="45689" rIns="91422" bIns="45689" anchor="t" anchorCtr="0">
              <a:spAutoFit/>
            </a:bodyPr>
            <a:lstStyle/>
            <a:p>
              <a:pPr algn="ctr">
                <a:buClr>
                  <a:srgbClr val="404040"/>
                </a:buClr>
                <a:buSzPts val="1200"/>
              </a:pPr>
              <a:r>
                <a:rPr lang="en" sz="2200">
                  <a:solidFill>
                    <a:srgbClr val="404040"/>
                  </a:solidFill>
                  <a:latin typeface="Open Sans" panose="020B0606030504020204" pitchFamily="34" charset="0"/>
                  <a:ea typeface="Open Sans"/>
                  <a:cs typeface="Open Sans"/>
                  <a:sym typeface="Open Sans"/>
                </a:rPr>
                <a:t>Enhances program quality</a:t>
              </a:r>
              <a:endParaRPr sz="2200">
                <a:solidFill>
                  <a:srgbClr val="404040"/>
                </a:solidFill>
                <a:latin typeface="Open Sans" panose="020B0606030504020204" pitchFamily="34" charset="0"/>
                <a:ea typeface="Calibri"/>
                <a:cs typeface="Calibri"/>
                <a:sym typeface="Calibri"/>
              </a:endParaRPr>
            </a:p>
          </p:txBody>
        </p:sp>
        <p:sp>
          <p:nvSpPr>
            <p:cNvPr id="474" name="Google Shape;474;p66"/>
            <p:cNvSpPr/>
            <p:nvPr/>
          </p:nvSpPr>
          <p:spPr>
            <a:xfrm rot="10800000">
              <a:off x="2033898" y="3765698"/>
              <a:ext cx="4389120" cy="1207430"/>
            </a:xfrm>
            <a:prstGeom prst="roundRect">
              <a:avLst>
                <a:gd name="adj" fmla="val 16667"/>
              </a:avLst>
            </a:prstGeom>
            <a:solidFill>
              <a:srgbClr val="E1EFD8"/>
            </a:solidFill>
            <a:ln w="25400" cap="flat" cmpd="sng">
              <a:solidFill>
                <a:srgbClr val="C4E0B2"/>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400"/>
              </a:pPr>
              <a:endParaRPr sz="2489">
                <a:solidFill>
                  <a:srgbClr val="FFFFFF"/>
                </a:solidFill>
                <a:latin typeface="Arial"/>
                <a:ea typeface="Arial"/>
                <a:cs typeface="Arial"/>
                <a:sym typeface="Arial"/>
              </a:endParaRPr>
            </a:p>
          </p:txBody>
        </p:sp>
        <p:sp>
          <p:nvSpPr>
            <p:cNvPr id="475" name="Google Shape;475;p66"/>
            <p:cNvSpPr txBox="1"/>
            <p:nvPr/>
          </p:nvSpPr>
          <p:spPr>
            <a:xfrm>
              <a:off x="2036942" y="4155691"/>
              <a:ext cx="4353959" cy="430825"/>
            </a:xfrm>
            <a:prstGeom prst="rect">
              <a:avLst/>
            </a:prstGeom>
            <a:noFill/>
            <a:ln>
              <a:noFill/>
            </a:ln>
          </p:spPr>
          <p:txBody>
            <a:bodyPr spcFirstLastPara="1" wrap="square" lIns="91422" tIns="45689" rIns="91422" bIns="45689" anchor="t" anchorCtr="0">
              <a:spAutoFit/>
            </a:bodyPr>
            <a:lstStyle/>
            <a:p>
              <a:pPr algn="ctr">
                <a:buClr>
                  <a:srgbClr val="434343"/>
                </a:buClr>
                <a:buSzPts val="1200"/>
              </a:pPr>
              <a:r>
                <a:rPr lang="en" sz="2200">
                  <a:solidFill>
                    <a:srgbClr val="404040"/>
                  </a:solidFill>
                  <a:latin typeface="Open Sans" panose="020B0606030504020204" pitchFamily="34" charset="0"/>
                  <a:ea typeface="Open Sans"/>
                  <a:cs typeface="Open Sans"/>
                  <a:sym typeface="Open Sans"/>
                </a:rPr>
                <a:t>Promotes reusability</a:t>
              </a:r>
              <a:endParaRPr sz="2200">
                <a:solidFill>
                  <a:srgbClr val="404040"/>
                </a:solidFill>
                <a:latin typeface="Open Sans" panose="020B0606030504020204" pitchFamily="34" charset="0"/>
                <a:ea typeface="Open Sans"/>
                <a:cs typeface="Open Sans"/>
                <a:sym typeface="Open Sans"/>
              </a:endParaRPr>
            </a:p>
          </p:txBody>
        </p:sp>
        <p:sp>
          <p:nvSpPr>
            <p:cNvPr id="476" name="Google Shape;476;p66"/>
            <p:cNvSpPr/>
            <p:nvPr/>
          </p:nvSpPr>
          <p:spPr>
            <a:xfrm>
              <a:off x="9383262" y="4541010"/>
              <a:ext cx="4389120" cy="1207430"/>
            </a:xfrm>
            <a:prstGeom prst="roundRect">
              <a:avLst>
                <a:gd name="adj" fmla="val 16667"/>
              </a:avLst>
            </a:prstGeom>
            <a:solidFill>
              <a:srgbClr val="DDEAF6"/>
            </a:solidFill>
            <a:ln w="25400" cap="flat" cmpd="sng">
              <a:solidFill>
                <a:srgbClr val="BBD6EE"/>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400"/>
              </a:pPr>
              <a:endParaRPr sz="2200">
                <a:solidFill>
                  <a:srgbClr val="404040"/>
                </a:solidFill>
                <a:latin typeface="Open Sans" panose="020B0606030504020204" pitchFamily="34" charset="0"/>
                <a:ea typeface="Arial"/>
                <a:cs typeface="Arial"/>
                <a:sym typeface="Arial"/>
              </a:endParaRPr>
            </a:p>
          </p:txBody>
        </p:sp>
        <p:sp>
          <p:nvSpPr>
            <p:cNvPr id="477" name="Google Shape;477;p66"/>
            <p:cNvSpPr txBox="1"/>
            <p:nvPr/>
          </p:nvSpPr>
          <p:spPr>
            <a:xfrm>
              <a:off x="10137322" y="4951301"/>
              <a:ext cx="3008235" cy="430825"/>
            </a:xfrm>
            <a:prstGeom prst="rect">
              <a:avLst/>
            </a:prstGeom>
            <a:noFill/>
            <a:ln>
              <a:noFill/>
            </a:ln>
          </p:spPr>
          <p:txBody>
            <a:bodyPr spcFirstLastPara="1" wrap="square" lIns="91422" tIns="45689" rIns="91422" bIns="45689" anchor="t" anchorCtr="0">
              <a:spAutoFit/>
            </a:bodyPr>
            <a:lstStyle/>
            <a:p>
              <a:pPr algn="ctr">
                <a:buClr>
                  <a:srgbClr val="404040"/>
                </a:buClr>
                <a:buSzPts val="1200"/>
              </a:pPr>
              <a:r>
                <a:rPr lang="en" sz="2200">
                  <a:solidFill>
                    <a:srgbClr val="404040"/>
                  </a:solidFill>
                  <a:latin typeface="Open Sans" panose="020B0606030504020204" pitchFamily="34" charset="0"/>
                  <a:ea typeface="Open Sans"/>
                  <a:cs typeface="Open Sans"/>
                  <a:sym typeface="Open Sans"/>
                </a:rPr>
                <a:t>Improves scalability</a:t>
              </a:r>
              <a:endParaRPr sz="2200">
                <a:solidFill>
                  <a:srgbClr val="404040"/>
                </a:solidFill>
                <a:latin typeface="Open Sans" panose="020B0606030504020204" pitchFamily="34" charset="0"/>
                <a:ea typeface="Calibri"/>
                <a:cs typeface="Calibri"/>
                <a:sym typeface="Calibri"/>
              </a:endParaRPr>
            </a:p>
          </p:txBody>
        </p:sp>
        <p:sp>
          <p:nvSpPr>
            <p:cNvPr id="478" name="Google Shape;478;p66"/>
            <p:cNvSpPr/>
            <p:nvPr/>
          </p:nvSpPr>
          <p:spPr>
            <a:xfrm>
              <a:off x="1950586" y="5695855"/>
              <a:ext cx="4389120" cy="1207430"/>
            </a:xfrm>
            <a:prstGeom prst="roundRect">
              <a:avLst>
                <a:gd name="adj" fmla="val 16667"/>
              </a:avLst>
            </a:prstGeom>
            <a:solidFill>
              <a:schemeClr val="lt2"/>
            </a:solidFill>
            <a:ln w="25400" cap="flat" cmpd="sng">
              <a:solidFill>
                <a:srgbClr val="D0CECE"/>
              </a:solidFill>
              <a:prstDash val="solid"/>
              <a:round/>
              <a:headEnd type="none" w="sm" len="sm"/>
              <a:tailEnd type="none" w="sm" len="sm"/>
            </a:ln>
          </p:spPr>
          <p:txBody>
            <a:bodyPr spcFirstLastPara="1" wrap="square" lIns="91422" tIns="45689" rIns="91422" bIns="45689" anchor="ctr" anchorCtr="0">
              <a:noAutofit/>
            </a:bodyPr>
            <a:lstStyle/>
            <a:p>
              <a:pPr algn="ctr">
                <a:buClr>
                  <a:schemeClr val="dk1"/>
                </a:buClr>
                <a:buSzPts val="1400"/>
              </a:pPr>
              <a:endParaRPr sz="2489">
                <a:solidFill>
                  <a:srgbClr val="FFFFFF"/>
                </a:solidFill>
                <a:latin typeface="Arial"/>
                <a:ea typeface="Arial"/>
                <a:cs typeface="Arial"/>
                <a:sym typeface="Arial"/>
              </a:endParaRPr>
            </a:p>
          </p:txBody>
        </p:sp>
        <p:sp>
          <p:nvSpPr>
            <p:cNvPr id="479" name="Google Shape;479;p66"/>
            <p:cNvSpPr txBox="1"/>
            <p:nvPr/>
          </p:nvSpPr>
          <p:spPr>
            <a:xfrm>
              <a:off x="2690348" y="6084126"/>
              <a:ext cx="3008235" cy="430825"/>
            </a:xfrm>
            <a:prstGeom prst="rect">
              <a:avLst/>
            </a:prstGeom>
            <a:noFill/>
            <a:ln>
              <a:noFill/>
            </a:ln>
          </p:spPr>
          <p:txBody>
            <a:bodyPr spcFirstLastPara="1" wrap="square" lIns="91422" tIns="45689" rIns="91422" bIns="45689" anchor="t" anchorCtr="0">
              <a:spAutoFit/>
            </a:bodyPr>
            <a:lstStyle/>
            <a:p>
              <a:pPr algn="ctr">
                <a:buClr>
                  <a:srgbClr val="404040"/>
                </a:buClr>
                <a:buSzPts val="1200"/>
              </a:pPr>
              <a:r>
                <a:rPr lang="en" sz="2200">
                  <a:solidFill>
                    <a:srgbClr val="404040"/>
                  </a:solidFill>
                  <a:latin typeface="Open Sans" panose="020B0606030504020204" pitchFamily="34" charset="0"/>
                  <a:ea typeface="Open Sans"/>
                  <a:cs typeface="Open Sans"/>
                  <a:sym typeface="Open Sans"/>
                </a:rPr>
                <a:t>Provides ease of use</a:t>
              </a:r>
              <a:endParaRPr sz="2200">
                <a:solidFill>
                  <a:srgbClr val="404040"/>
                </a:solidFill>
                <a:latin typeface="Open Sans" panose="020B0606030504020204" pitchFamily="34" charset="0"/>
                <a:ea typeface="Calibri"/>
                <a:cs typeface="Calibri"/>
                <a:sym typeface="Calibri"/>
              </a:endParaRPr>
            </a:p>
          </p:txBody>
        </p:sp>
      </p:grpSp>
      <p:sp>
        <p:nvSpPr>
          <p:cNvPr id="480" name="Google Shape;480;p66"/>
          <p:cNvSpPr/>
          <p:nvPr/>
        </p:nvSpPr>
        <p:spPr>
          <a:xfrm>
            <a:off x="5626100" y="804749"/>
            <a:ext cx="50086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88"/>
          <p:cNvSpPr txBox="1">
            <a:spLocks noGrp="1"/>
          </p:cNvSpPr>
          <p:nvPr>
            <p:ph type="body" idx="2"/>
          </p:nvPr>
        </p:nvSpPr>
        <p:spPr>
          <a:xfrm>
            <a:off x="1291858" y="1585022"/>
            <a:ext cx="13696999" cy="903776"/>
          </a:xfrm>
          <a:prstGeom prst="rect">
            <a:avLst/>
          </a:prstGeom>
          <a:noFill/>
          <a:ln>
            <a:noFill/>
          </a:ln>
        </p:spPr>
        <p:txBody>
          <a:bodyPr spcFirstLastPara="1" vert="horz" wrap="square" lIns="91422" tIns="0" rIns="91422" bIns="0" rtlCol="0" anchor="t" anchorCtr="0">
            <a:normAutofit/>
          </a:bodyPr>
          <a:lstStyle/>
          <a:p>
            <a:pPr marL="0" indent="0"/>
            <a:r>
              <a:rPr lang="en" sz="2200">
                <a:solidFill>
                  <a:srgbClr val="404040"/>
                </a:solidFill>
                <a:latin typeface="Open Sans" panose="020B0606030504020204" pitchFamily="34" charset="0"/>
              </a:rPr>
              <a:t>To open a file in Python, use the </a:t>
            </a:r>
            <a:r>
              <a:rPr lang="en" sz="2200" b="1">
                <a:solidFill>
                  <a:srgbClr val="404040"/>
                </a:solidFill>
                <a:latin typeface="Open Sans" panose="020B0606030504020204" pitchFamily="34" charset="0"/>
              </a:rPr>
              <a:t>open()</a:t>
            </a:r>
            <a:r>
              <a:rPr lang="en" sz="2200">
                <a:solidFill>
                  <a:srgbClr val="404040"/>
                </a:solidFill>
                <a:latin typeface="Open Sans" panose="020B0606030504020204" pitchFamily="34" charset="0"/>
              </a:rPr>
              <a:t> function. If the file does not exist, opening it in write (w) or append (a) mode can create it.</a:t>
            </a:r>
            <a:endParaRPr sz="2200">
              <a:solidFill>
                <a:srgbClr val="404040"/>
              </a:solidFill>
              <a:latin typeface="Open Sans" panose="020B0606030504020204" pitchFamily="34" charset="0"/>
            </a:endParaRPr>
          </a:p>
        </p:txBody>
      </p:sp>
      <p:sp>
        <p:nvSpPr>
          <p:cNvPr id="672" name="Google Shape;672;p88"/>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Creating and Opening a File</a:t>
            </a:r>
            <a:endParaRPr sz="2800"/>
          </a:p>
        </p:txBody>
      </p:sp>
      <p:sp>
        <p:nvSpPr>
          <p:cNvPr id="673" name="Google Shape;673;p88"/>
          <p:cNvSpPr/>
          <p:nvPr/>
        </p:nvSpPr>
        <p:spPr>
          <a:xfrm>
            <a:off x="5080000" y="816324"/>
            <a:ext cx="6100046"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674" name="Google Shape;674;p88"/>
          <p:cNvGrpSpPr/>
          <p:nvPr/>
        </p:nvGrpSpPr>
        <p:grpSpPr>
          <a:xfrm>
            <a:off x="3211476" y="3684004"/>
            <a:ext cx="9833049" cy="2419513"/>
            <a:chOff x="2930441" y="4894922"/>
            <a:chExt cx="6329528" cy="871471"/>
          </a:xfrm>
        </p:grpSpPr>
        <p:grpSp>
          <p:nvGrpSpPr>
            <p:cNvPr id="675" name="Google Shape;675;p88"/>
            <p:cNvGrpSpPr/>
            <p:nvPr/>
          </p:nvGrpSpPr>
          <p:grpSpPr>
            <a:xfrm>
              <a:off x="2930441" y="4894922"/>
              <a:ext cx="6329528" cy="871471"/>
              <a:chOff x="3096175" y="2078360"/>
              <a:chExt cx="10328347" cy="8340706"/>
            </a:xfrm>
          </p:grpSpPr>
          <p:grpSp>
            <p:nvGrpSpPr>
              <p:cNvPr id="676" name="Google Shape;676;p88"/>
              <p:cNvGrpSpPr/>
              <p:nvPr/>
            </p:nvGrpSpPr>
            <p:grpSpPr>
              <a:xfrm>
                <a:off x="3096175" y="2078360"/>
                <a:ext cx="10328347" cy="8340706"/>
                <a:chOff x="3181127" y="2489068"/>
                <a:chExt cx="8544297" cy="7556356"/>
              </a:xfrm>
            </p:grpSpPr>
            <p:sp>
              <p:nvSpPr>
                <p:cNvPr id="677" name="Google Shape;677;p88"/>
                <p:cNvSpPr/>
                <p:nvPr/>
              </p:nvSpPr>
              <p:spPr>
                <a:xfrm>
                  <a:off x="3241575" y="3033473"/>
                  <a:ext cx="8423400" cy="696086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2133">
                    <a:solidFill>
                      <a:srgbClr val="000000"/>
                    </a:solidFill>
                    <a:latin typeface="Courier New"/>
                    <a:ea typeface="Courier New"/>
                    <a:cs typeface="Courier New"/>
                    <a:sym typeface="Courier New"/>
                  </a:endParaRPr>
                </a:p>
              </p:txBody>
            </p:sp>
            <p:sp>
              <p:nvSpPr>
                <p:cNvPr id="678" name="Google Shape;678;p88"/>
                <p:cNvSpPr/>
                <p:nvPr/>
              </p:nvSpPr>
              <p:spPr>
                <a:xfrm>
                  <a:off x="3181127" y="2489068"/>
                  <a:ext cx="8544297" cy="180947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lnSpc>
                      <a:spcPct val="115000"/>
                    </a:lnSpc>
                    <a:buClr>
                      <a:srgbClr val="000000"/>
                    </a:buClr>
                    <a:buSzPts val="800"/>
                  </a:pPr>
                  <a:r>
                    <a:rPr lang="en" sz="2200" b="1">
                      <a:solidFill>
                        <a:srgbClr val="404040"/>
                      </a:solidFill>
                      <a:latin typeface="Open Sans" panose="020B0606030504020204" pitchFamily="34" charset="0"/>
                      <a:ea typeface="Open Sans"/>
                      <a:cs typeface="Open Sans"/>
                      <a:sym typeface="Open Sans"/>
                    </a:rPr>
                    <a:t>Syntax:</a:t>
                  </a:r>
                  <a:endParaRPr sz="2200" b="1">
                    <a:solidFill>
                      <a:srgbClr val="404040"/>
                    </a:solidFill>
                    <a:latin typeface="Open Sans" panose="020B0606030504020204" pitchFamily="34" charset="0"/>
                    <a:ea typeface="Open Sans"/>
                    <a:cs typeface="Open Sans"/>
                    <a:sym typeface="Open Sans"/>
                  </a:endParaRPr>
                </a:p>
              </p:txBody>
            </p:sp>
            <p:sp>
              <p:nvSpPr>
                <p:cNvPr id="679" name="Google Shape;679;p88"/>
                <p:cNvSpPr/>
                <p:nvPr/>
              </p:nvSpPr>
              <p:spPr>
                <a:xfrm>
                  <a:off x="3241574" y="9966085"/>
                  <a:ext cx="8459699" cy="79339"/>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2133">
                    <a:solidFill>
                      <a:srgbClr val="000000"/>
                    </a:solidFill>
                    <a:latin typeface="Courier New"/>
                    <a:ea typeface="Courier New"/>
                    <a:cs typeface="Courier New"/>
                    <a:sym typeface="Courier New"/>
                  </a:endParaRPr>
                </a:p>
              </p:txBody>
            </p:sp>
          </p:grpSp>
          <p:sp>
            <p:nvSpPr>
              <p:cNvPr id="680" name="Google Shape;680;p88"/>
              <p:cNvSpPr txBox="1"/>
              <p:nvPr/>
            </p:nvSpPr>
            <p:spPr>
              <a:xfrm>
                <a:off x="3393738" y="3082630"/>
                <a:ext cx="9959759" cy="6934216"/>
              </a:xfrm>
              <a:prstGeom prst="rect">
                <a:avLst/>
              </a:prstGeom>
              <a:noFill/>
              <a:ln>
                <a:noFill/>
              </a:ln>
            </p:spPr>
            <p:txBody>
              <a:bodyPr spcFirstLastPara="1" wrap="square" lIns="91422" tIns="91422" rIns="91422" bIns="91422" anchor="t" anchorCtr="0">
                <a:noAutofit/>
              </a:bodyPr>
              <a:lstStyle/>
              <a:p>
                <a:endParaRPr sz="2133" b="1">
                  <a:solidFill>
                    <a:schemeClr val="lt1"/>
                  </a:solidFill>
                  <a:latin typeface="Courier New"/>
                  <a:ea typeface="Courier New"/>
                  <a:cs typeface="Courier New"/>
                  <a:sym typeface="Courier New"/>
                </a:endParaRPr>
              </a:p>
            </p:txBody>
          </p:sp>
        </p:grpSp>
        <p:sp>
          <p:nvSpPr>
            <p:cNvPr id="681" name="Google Shape;681;p88"/>
            <p:cNvSpPr/>
            <p:nvPr/>
          </p:nvSpPr>
          <p:spPr>
            <a:xfrm>
              <a:off x="2975220" y="5001170"/>
              <a:ext cx="6239968" cy="357835"/>
            </a:xfrm>
            <a:prstGeom prst="rect">
              <a:avLst/>
            </a:prstGeom>
            <a:noFill/>
            <a:ln>
              <a:noFill/>
            </a:ln>
          </p:spPr>
          <p:txBody>
            <a:bodyPr spcFirstLastPara="1" wrap="square" lIns="91422" tIns="45689" rIns="91422" bIns="45689" anchor="t" anchorCtr="0">
              <a:noAutofit/>
            </a:bodyPr>
            <a:lstStyle/>
            <a:p>
              <a:pPr>
                <a:lnSpc>
                  <a:spcPct val="114000"/>
                </a:lnSpc>
              </a:pPr>
              <a:endParaRPr sz="2133">
                <a:solidFill>
                  <a:schemeClr val="lt1"/>
                </a:solidFill>
                <a:latin typeface="Courier New"/>
                <a:ea typeface="Courier New"/>
                <a:cs typeface="Courier New"/>
                <a:sym typeface="Courier New"/>
              </a:endParaRPr>
            </a:p>
            <a:p>
              <a:pPr>
                <a:lnSpc>
                  <a:spcPct val="114000"/>
                </a:lnSpc>
                <a:spcBef>
                  <a:spcPts val="1067"/>
                </a:spcBef>
              </a:pPr>
              <a:r>
                <a:rPr lang="en">
                  <a:solidFill>
                    <a:schemeClr val="lt1"/>
                  </a:solidFill>
                  <a:latin typeface="Courier New"/>
                  <a:ea typeface="Courier New"/>
                  <a:cs typeface="Courier New"/>
                  <a:sym typeface="Courier New"/>
                </a:rPr>
                <a:t>file = open('example.txt', 'w')</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89"/>
          <p:cNvSpPr txBox="1">
            <a:spLocks noGrp="1"/>
          </p:cNvSpPr>
          <p:nvPr>
            <p:ph type="body" idx="2"/>
          </p:nvPr>
        </p:nvSpPr>
        <p:spPr>
          <a:xfrm>
            <a:off x="1291858" y="1512834"/>
            <a:ext cx="13696999" cy="903776"/>
          </a:xfrm>
          <a:prstGeom prst="rect">
            <a:avLst/>
          </a:prstGeom>
          <a:noFill/>
          <a:ln>
            <a:noFill/>
          </a:ln>
        </p:spPr>
        <p:txBody>
          <a:bodyPr spcFirstLastPara="1" vert="horz" wrap="square" lIns="91422" tIns="0" rIns="91422" bIns="0" rtlCol="0" anchor="t" anchorCtr="0">
            <a:normAutofit/>
          </a:bodyPr>
          <a:lstStyle/>
          <a:p>
            <a:pPr marL="0" indent="0">
              <a:buClr>
                <a:srgbClr val="404040"/>
              </a:buClr>
            </a:pPr>
            <a:r>
              <a:rPr lang="en" sz="2200" b="0" i="0" u="none" strike="noStrike" cap="none">
                <a:solidFill>
                  <a:srgbClr val="404040"/>
                </a:solidFill>
                <a:latin typeface="Open Sans" panose="020B0606030504020204" pitchFamily="34" charset="0"/>
                <a:ea typeface="Open Sans"/>
                <a:cs typeface="Open Sans"/>
                <a:sym typeface="Open Sans"/>
              </a:rPr>
              <a:t>To read the entire content of a file, use the </a:t>
            </a:r>
            <a:r>
              <a:rPr lang="en" sz="2200" b="1" i="0" u="none" strike="noStrike" cap="none">
                <a:solidFill>
                  <a:srgbClr val="404040"/>
                </a:solidFill>
                <a:latin typeface="Open Sans" panose="020B0606030504020204" pitchFamily="34" charset="0"/>
                <a:ea typeface="Open Sans"/>
                <a:cs typeface="Open Sans"/>
                <a:sym typeface="Open Sans"/>
              </a:rPr>
              <a:t>read()</a:t>
            </a:r>
            <a:r>
              <a:rPr lang="en" sz="2200" b="0" i="0" u="none" strike="noStrike" cap="none">
                <a:solidFill>
                  <a:srgbClr val="404040"/>
                </a:solidFill>
                <a:latin typeface="Open Sans" panose="020B0606030504020204" pitchFamily="34" charset="0"/>
                <a:ea typeface="Open Sans"/>
                <a:cs typeface="Open Sans"/>
                <a:sym typeface="Open Sans"/>
              </a:rPr>
              <a:t> method:</a:t>
            </a:r>
            <a:endParaRPr sz="2200">
              <a:solidFill>
                <a:srgbClr val="404040"/>
              </a:solidFill>
              <a:latin typeface="Open Sans" panose="020B0606030504020204" pitchFamily="34" charset="0"/>
            </a:endParaRPr>
          </a:p>
        </p:txBody>
      </p:sp>
      <p:sp>
        <p:nvSpPr>
          <p:cNvPr id="688" name="Google Shape;688;p89"/>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Reading from a File</a:t>
            </a:r>
            <a:endParaRPr sz="2800"/>
          </a:p>
        </p:txBody>
      </p:sp>
      <p:sp>
        <p:nvSpPr>
          <p:cNvPr id="689" name="Google Shape;689;p89"/>
          <p:cNvSpPr/>
          <p:nvPr/>
        </p:nvSpPr>
        <p:spPr>
          <a:xfrm>
            <a:off x="6007101" y="816324"/>
            <a:ext cx="4260533"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690" name="Google Shape;690;p89"/>
          <p:cNvGrpSpPr/>
          <p:nvPr/>
        </p:nvGrpSpPr>
        <p:grpSpPr>
          <a:xfrm>
            <a:off x="3658435" y="2095840"/>
            <a:ext cx="8939134" cy="2419513"/>
            <a:chOff x="2930441" y="4894922"/>
            <a:chExt cx="6329528" cy="871471"/>
          </a:xfrm>
        </p:grpSpPr>
        <p:grpSp>
          <p:nvGrpSpPr>
            <p:cNvPr id="691" name="Google Shape;691;p89"/>
            <p:cNvGrpSpPr/>
            <p:nvPr/>
          </p:nvGrpSpPr>
          <p:grpSpPr>
            <a:xfrm>
              <a:off x="2930441" y="4894922"/>
              <a:ext cx="6329528" cy="871471"/>
              <a:chOff x="3096175" y="2078360"/>
              <a:chExt cx="10328347" cy="8340706"/>
            </a:xfrm>
          </p:grpSpPr>
          <p:grpSp>
            <p:nvGrpSpPr>
              <p:cNvPr id="692" name="Google Shape;692;p89"/>
              <p:cNvGrpSpPr/>
              <p:nvPr/>
            </p:nvGrpSpPr>
            <p:grpSpPr>
              <a:xfrm>
                <a:off x="3096175" y="2078360"/>
                <a:ext cx="10328347" cy="8340706"/>
                <a:chOff x="3181127" y="2489068"/>
                <a:chExt cx="8544297" cy="7556356"/>
              </a:xfrm>
            </p:grpSpPr>
            <p:sp>
              <p:nvSpPr>
                <p:cNvPr id="693" name="Google Shape;693;p89"/>
                <p:cNvSpPr/>
                <p:nvPr/>
              </p:nvSpPr>
              <p:spPr>
                <a:xfrm>
                  <a:off x="3241575" y="3033473"/>
                  <a:ext cx="8423400" cy="696086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2133">
                    <a:solidFill>
                      <a:srgbClr val="000000"/>
                    </a:solidFill>
                    <a:latin typeface="Courier New"/>
                    <a:ea typeface="Courier New"/>
                    <a:cs typeface="Courier New"/>
                    <a:sym typeface="Courier New"/>
                  </a:endParaRPr>
                </a:p>
              </p:txBody>
            </p:sp>
            <p:sp>
              <p:nvSpPr>
                <p:cNvPr id="694" name="Google Shape;694;p89"/>
                <p:cNvSpPr/>
                <p:nvPr/>
              </p:nvSpPr>
              <p:spPr>
                <a:xfrm>
                  <a:off x="3181127" y="2489068"/>
                  <a:ext cx="8544297" cy="180947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lnSpc>
                      <a:spcPct val="115000"/>
                    </a:lnSpc>
                    <a:buClr>
                      <a:srgbClr val="000000"/>
                    </a:buClr>
                    <a:buSzPts val="800"/>
                  </a:pPr>
                  <a:r>
                    <a:rPr lang="en" sz="2200" b="1">
                      <a:solidFill>
                        <a:srgbClr val="404040"/>
                      </a:solidFill>
                      <a:latin typeface="Open Sans" panose="020B0606030504020204" pitchFamily="34" charset="0"/>
                      <a:ea typeface="Open Sans"/>
                      <a:cs typeface="Open Sans"/>
                      <a:sym typeface="Open Sans"/>
                    </a:rPr>
                    <a:t>Syntax:</a:t>
                  </a:r>
                  <a:endParaRPr sz="2200" b="1">
                    <a:solidFill>
                      <a:srgbClr val="404040"/>
                    </a:solidFill>
                    <a:latin typeface="Open Sans" panose="020B0606030504020204" pitchFamily="34" charset="0"/>
                    <a:ea typeface="Open Sans"/>
                    <a:cs typeface="Open Sans"/>
                    <a:sym typeface="Open Sans"/>
                  </a:endParaRPr>
                </a:p>
              </p:txBody>
            </p:sp>
            <p:sp>
              <p:nvSpPr>
                <p:cNvPr id="695" name="Google Shape;695;p89"/>
                <p:cNvSpPr/>
                <p:nvPr/>
              </p:nvSpPr>
              <p:spPr>
                <a:xfrm>
                  <a:off x="3241574" y="9966085"/>
                  <a:ext cx="8459699" cy="79339"/>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2133">
                    <a:solidFill>
                      <a:srgbClr val="000000"/>
                    </a:solidFill>
                    <a:latin typeface="Courier New"/>
                    <a:ea typeface="Courier New"/>
                    <a:cs typeface="Courier New"/>
                    <a:sym typeface="Courier New"/>
                  </a:endParaRPr>
                </a:p>
              </p:txBody>
            </p:sp>
          </p:grpSp>
          <p:sp>
            <p:nvSpPr>
              <p:cNvPr id="696" name="Google Shape;696;p89"/>
              <p:cNvSpPr txBox="1"/>
              <p:nvPr/>
            </p:nvSpPr>
            <p:spPr>
              <a:xfrm>
                <a:off x="3393738" y="3082630"/>
                <a:ext cx="9959759" cy="6934216"/>
              </a:xfrm>
              <a:prstGeom prst="rect">
                <a:avLst/>
              </a:prstGeom>
              <a:noFill/>
              <a:ln>
                <a:noFill/>
              </a:ln>
            </p:spPr>
            <p:txBody>
              <a:bodyPr spcFirstLastPara="1" wrap="square" lIns="91422" tIns="91422" rIns="91422" bIns="91422" anchor="t" anchorCtr="0">
                <a:noAutofit/>
              </a:bodyPr>
              <a:lstStyle/>
              <a:p>
                <a:endParaRPr sz="2133" b="1">
                  <a:solidFill>
                    <a:schemeClr val="lt1"/>
                  </a:solidFill>
                  <a:latin typeface="Courier New"/>
                  <a:ea typeface="Courier New"/>
                  <a:cs typeface="Courier New"/>
                  <a:sym typeface="Courier New"/>
                </a:endParaRPr>
              </a:p>
            </p:txBody>
          </p:sp>
        </p:grpSp>
        <p:sp>
          <p:nvSpPr>
            <p:cNvPr id="697" name="Google Shape;697;p89"/>
            <p:cNvSpPr/>
            <p:nvPr/>
          </p:nvSpPr>
          <p:spPr>
            <a:xfrm>
              <a:off x="2975220" y="5001170"/>
              <a:ext cx="6239968" cy="547654"/>
            </a:xfrm>
            <a:prstGeom prst="rect">
              <a:avLst/>
            </a:prstGeom>
            <a:noFill/>
            <a:ln>
              <a:noFill/>
            </a:ln>
          </p:spPr>
          <p:txBody>
            <a:bodyPr spcFirstLastPara="1" wrap="square" lIns="91422" tIns="45689" rIns="91422" bIns="45689" anchor="t" anchorCtr="0">
              <a:noAutofit/>
            </a:bodyPr>
            <a:lstStyle/>
            <a:p>
              <a:pPr>
                <a:lnSpc>
                  <a:spcPct val="114000"/>
                </a:lnSpc>
              </a:pPr>
              <a:endParaRPr>
                <a:solidFill>
                  <a:schemeClr val="lt1"/>
                </a:solidFill>
                <a:latin typeface="Courier New" panose="02070309020205020404" pitchFamily="49" charset="0"/>
                <a:ea typeface="Courier New"/>
                <a:cs typeface="Courier New" panose="02070309020205020404" pitchFamily="49" charset="0"/>
                <a:sym typeface="Courier New"/>
              </a:endParaRPr>
            </a:p>
            <a:p>
              <a:pPr>
                <a:lnSpc>
                  <a:spcPct val="114000"/>
                </a:lnSpc>
                <a:spcBef>
                  <a:spcPts val="1067"/>
                </a:spcBef>
              </a:pPr>
              <a:r>
                <a:rPr lang="en">
                  <a:solidFill>
                    <a:schemeClr val="lt1"/>
                  </a:solidFill>
                  <a:latin typeface="Courier New" panose="02070309020205020404" pitchFamily="49" charset="0"/>
                  <a:ea typeface="Courier New"/>
                  <a:cs typeface="Courier New" panose="02070309020205020404" pitchFamily="49" charset="0"/>
                  <a:sym typeface="Courier New"/>
                </a:rPr>
                <a:t>content = file.read() </a:t>
              </a:r>
              <a:endParaRPr>
                <a:latin typeface="Courier New" panose="02070309020205020404" pitchFamily="49" charset="0"/>
                <a:cs typeface="Courier New" panose="02070309020205020404" pitchFamily="49" charset="0"/>
              </a:endParaRPr>
            </a:p>
            <a:p>
              <a:pPr>
                <a:lnSpc>
                  <a:spcPct val="114000"/>
                </a:lnSpc>
                <a:spcBef>
                  <a:spcPts val="1067"/>
                </a:spcBef>
              </a:pPr>
              <a:r>
                <a:rPr lang="en">
                  <a:solidFill>
                    <a:schemeClr val="lt1"/>
                  </a:solidFill>
                  <a:latin typeface="Courier New" panose="02070309020205020404" pitchFamily="49" charset="0"/>
                  <a:ea typeface="Courier New"/>
                  <a:cs typeface="Courier New" panose="02070309020205020404" pitchFamily="49" charset="0"/>
                  <a:sym typeface="Courier New"/>
                </a:rPr>
                <a:t>print(content) </a:t>
              </a:r>
              <a:endParaRPr>
                <a:latin typeface="Courier New" panose="02070309020205020404" pitchFamily="49" charset="0"/>
                <a:cs typeface="Courier New" panose="02070309020205020404" pitchFamily="49" charset="0"/>
              </a:endParaRPr>
            </a:p>
          </p:txBody>
        </p:sp>
      </p:grpSp>
      <p:grpSp>
        <p:nvGrpSpPr>
          <p:cNvPr id="698" name="Google Shape;698;p89"/>
          <p:cNvGrpSpPr/>
          <p:nvPr/>
        </p:nvGrpSpPr>
        <p:grpSpPr>
          <a:xfrm>
            <a:off x="3595190" y="5603311"/>
            <a:ext cx="8939134" cy="3141911"/>
            <a:chOff x="2930441" y="4894922"/>
            <a:chExt cx="6329528" cy="1131668"/>
          </a:xfrm>
        </p:grpSpPr>
        <p:grpSp>
          <p:nvGrpSpPr>
            <p:cNvPr id="699" name="Google Shape;699;p89"/>
            <p:cNvGrpSpPr/>
            <p:nvPr/>
          </p:nvGrpSpPr>
          <p:grpSpPr>
            <a:xfrm>
              <a:off x="2930441" y="4894922"/>
              <a:ext cx="6329528" cy="1131668"/>
              <a:chOff x="3181127" y="2489068"/>
              <a:chExt cx="8544297" cy="9812515"/>
            </a:xfrm>
          </p:grpSpPr>
          <p:sp>
            <p:nvSpPr>
              <p:cNvPr id="700" name="Google Shape;700;p89"/>
              <p:cNvSpPr/>
              <p:nvPr/>
            </p:nvSpPr>
            <p:spPr>
              <a:xfrm>
                <a:off x="3241575" y="3033472"/>
                <a:ext cx="8423400" cy="9268111"/>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2133">
                  <a:solidFill>
                    <a:srgbClr val="000000"/>
                  </a:solidFill>
                  <a:latin typeface="Courier New"/>
                  <a:ea typeface="Courier New"/>
                  <a:cs typeface="Courier New"/>
                  <a:sym typeface="Courier New"/>
                </a:endParaRPr>
              </a:p>
            </p:txBody>
          </p:sp>
          <p:sp>
            <p:nvSpPr>
              <p:cNvPr id="701" name="Google Shape;701;p89"/>
              <p:cNvSpPr/>
              <p:nvPr/>
            </p:nvSpPr>
            <p:spPr>
              <a:xfrm>
                <a:off x="3181127" y="2489068"/>
                <a:ext cx="8544297" cy="1809478"/>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lnSpc>
                    <a:spcPct val="115000"/>
                  </a:lnSpc>
                  <a:buClr>
                    <a:srgbClr val="000000"/>
                  </a:buClr>
                  <a:buSzPts val="800"/>
                </a:pPr>
                <a:r>
                  <a:rPr lang="en" sz="2200" b="1">
                    <a:solidFill>
                      <a:srgbClr val="404040"/>
                    </a:solidFill>
                    <a:latin typeface="Open Sans" panose="020B0606030504020204" pitchFamily="34" charset="0"/>
                    <a:ea typeface="Open Sans"/>
                    <a:cs typeface="Open Sans"/>
                    <a:sym typeface="Open Sans"/>
                  </a:rPr>
                  <a:t>Syntax:</a:t>
                </a:r>
                <a:endParaRPr sz="2200" b="1">
                  <a:solidFill>
                    <a:srgbClr val="404040"/>
                  </a:solidFill>
                  <a:latin typeface="Open Sans" panose="020B0606030504020204" pitchFamily="34" charset="0"/>
                  <a:ea typeface="Open Sans"/>
                  <a:cs typeface="Open Sans"/>
                  <a:sym typeface="Open Sans"/>
                </a:endParaRPr>
              </a:p>
            </p:txBody>
          </p:sp>
        </p:grpSp>
        <p:sp>
          <p:nvSpPr>
            <p:cNvPr id="702" name="Google Shape;702;p89"/>
            <p:cNvSpPr/>
            <p:nvPr/>
          </p:nvSpPr>
          <p:spPr>
            <a:xfrm>
              <a:off x="2975220" y="5165843"/>
              <a:ext cx="6239968" cy="737472"/>
            </a:xfrm>
            <a:prstGeom prst="rect">
              <a:avLst/>
            </a:prstGeom>
            <a:noFill/>
            <a:ln>
              <a:noFill/>
            </a:ln>
          </p:spPr>
          <p:txBody>
            <a:bodyPr spcFirstLastPara="1" wrap="square" lIns="91422" tIns="45689" rIns="91422" bIns="45689" anchor="t" anchorCtr="0">
              <a:noAutofit/>
            </a:bodyPr>
            <a:lstStyle/>
            <a:p>
              <a:pPr>
                <a:lnSpc>
                  <a:spcPct val="114000"/>
                </a:lnSpc>
              </a:pPr>
              <a:r>
                <a:rPr lang="en">
                  <a:solidFill>
                    <a:schemeClr val="lt1"/>
                  </a:solidFill>
                  <a:latin typeface="Courier New" panose="02070309020205020404" pitchFamily="49" charset="0"/>
                  <a:ea typeface="Courier New"/>
                  <a:cs typeface="Courier New" panose="02070309020205020404" pitchFamily="49" charset="0"/>
                  <a:sym typeface="Courier New"/>
                </a:rPr>
                <a:t>line = file.readline() </a:t>
              </a:r>
              <a:endParaRPr>
                <a:latin typeface="Courier New" panose="02070309020205020404" pitchFamily="49" charset="0"/>
                <a:cs typeface="Courier New" panose="02070309020205020404" pitchFamily="49" charset="0"/>
              </a:endParaRPr>
            </a:p>
            <a:p>
              <a:pPr>
                <a:lnSpc>
                  <a:spcPct val="114000"/>
                </a:lnSpc>
                <a:spcBef>
                  <a:spcPts val="1067"/>
                </a:spcBef>
              </a:pPr>
              <a:r>
                <a:rPr lang="en">
                  <a:solidFill>
                    <a:schemeClr val="lt1"/>
                  </a:solidFill>
                  <a:latin typeface="Courier New" panose="02070309020205020404" pitchFamily="49" charset="0"/>
                  <a:ea typeface="Courier New"/>
                  <a:cs typeface="Courier New" panose="02070309020205020404" pitchFamily="49" charset="0"/>
                  <a:sym typeface="Courier New"/>
                </a:rPr>
                <a:t>print(line)</a:t>
              </a:r>
              <a:endParaRPr>
                <a:latin typeface="Courier New" panose="02070309020205020404" pitchFamily="49" charset="0"/>
                <a:cs typeface="Courier New" panose="02070309020205020404" pitchFamily="49" charset="0"/>
              </a:endParaRPr>
            </a:p>
            <a:p>
              <a:pPr>
                <a:lnSpc>
                  <a:spcPct val="114000"/>
                </a:lnSpc>
                <a:spcBef>
                  <a:spcPts val="1067"/>
                </a:spcBef>
              </a:pPr>
              <a:r>
                <a:rPr lang="en">
                  <a:solidFill>
                    <a:schemeClr val="lt1"/>
                  </a:solidFill>
                  <a:latin typeface="Courier New" panose="02070309020205020404" pitchFamily="49" charset="0"/>
                  <a:ea typeface="Courier New"/>
                  <a:cs typeface="Courier New" panose="02070309020205020404" pitchFamily="49" charset="0"/>
                  <a:sym typeface="Courier New"/>
                </a:rPr>
                <a:t>lines = file.readlines() </a:t>
              </a:r>
              <a:endParaRPr>
                <a:latin typeface="Courier New" panose="02070309020205020404" pitchFamily="49" charset="0"/>
                <a:cs typeface="Courier New" panose="02070309020205020404" pitchFamily="49" charset="0"/>
              </a:endParaRPr>
            </a:p>
            <a:p>
              <a:pPr>
                <a:lnSpc>
                  <a:spcPct val="114000"/>
                </a:lnSpc>
                <a:spcBef>
                  <a:spcPts val="1067"/>
                </a:spcBef>
              </a:pPr>
              <a:r>
                <a:rPr lang="en">
                  <a:solidFill>
                    <a:schemeClr val="lt1"/>
                  </a:solidFill>
                  <a:latin typeface="Courier New" panose="02070309020205020404" pitchFamily="49" charset="0"/>
                  <a:ea typeface="Courier New"/>
                  <a:cs typeface="Courier New" panose="02070309020205020404" pitchFamily="49" charset="0"/>
                  <a:sym typeface="Courier New"/>
                </a:rPr>
                <a:t>print(lines)</a:t>
              </a:r>
              <a:endParaRPr>
                <a:latin typeface="Courier New" panose="02070309020205020404" pitchFamily="49" charset="0"/>
                <a:cs typeface="Courier New" panose="02070309020205020404" pitchFamily="49" charset="0"/>
              </a:endParaRPr>
            </a:p>
          </p:txBody>
        </p:sp>
      </p:grpSp>
      <p:sp>
        <p:nvSpPr>
          <p:cNvPr id="703" name="Google Shape;703;p89"/>
          <p:cNvSpPr txBox="1"/>
          <p:nvPr/>
        </p:nvSpPr>
        <p:spPr>
          <a:xfrm>
            <a:off x="987193" y="4887516"/>
            <a:ext cx="14319588" cy="481608"/>
          </a:xfrm>
          <a:prstGeom prst="rect">
            <a:avLst/>
          </a:prstGeom>
          <a:noFill/>
          <a:ln>
            <a:noFill/>
          </a:ln>
        </p:spPr>
        <p:txBody>
          <a:bodyPr spcFirstLastPara="1" wrap="square" lIns="91422" tIns="45689" rIns="91422" bIns="45689" anchor="t" anchorCtr="0">
            <a:spAutoFit/>
          </a:bodyPr>
          <a:lstStyle/>
          <a:p>
            <a:pPr algn="ctr">
              <a:lnSpc>
                <a:spcPct val="115000"/>
              </a:lnSpc>
            </a:pPr>
            <a:r>
              <a:rPr lang="en" sz="2200">
                <a:solidFill>
                  <a:srgbClr val="404040"/>
                </a:solidFill>
                <a:latin typeface="Open Sans" panose="020B0606030504020204" pitchFamily="34" charset="0"/>
                <a:ea typeface="Open Sans"/>
                <a:cs typeface="Open Sans"/>
                <a:sym typeface="Open Sans"/>
              </a:rPr>
              <a:t>To read one line at a time, use the </a:t>
            </a:r>
            <a:r>
              <a:rPr lang="en" sz="2200" b="1">
                <a:solidFill>
                  <a:srgbClr val="404040"/>
                </a:solidFill>
                <a:latin typeface="Open Sans" panose="020B0606030504020204" pitchFamily="34" charset="0"/>
                <a:ea typeface="Open Sans"/>
                <a:cs typeface="Open Sans"/>
                <a:sym typeface="Open Sans"/>
              </a:rPr>
              <a:t>readline()</a:t>
            </a:r>
            <a:r>
              <a:rPr lang="en" sz="2200">
                <a:solidFill>
                  <a:srgbClr val="404040"/>
                </a:solidFill>
                <a:latin typeface="Open Sans" panose="020B0606030504020204" pitchFamily="34" charset="0"/>
                <a:ea typeface="Open Sans"/>
                <a:cs typeface="Open Sans"/>
                <a:sym typeface="Open Sans"/>
              </a:rPr>
              <a:t> method, and for reading all lines into a list, use </a:t>
            </a:r>
            <a:r>
              <a:rPr lang="en" sz="2200" b="1">
                <a:solidFill>
                  <a:srgbClr val="404040"/>
                </a:solidFill>
                <a:latin typeface="Open Sans" panose="020B0606030504020204" pitchFamily="34" charset="0"/>
                <a:ea typeface="Open Sans"/>
                <a:cs typeface="Open Sans"/>
                <a:sym typeface="Open Sans"/>
              </a:rPr>
              <a:t>readlines()</a:t>
            </a:r>
            <a:r>
              <a:rPr lang="en" sz="2200">
                <a:solidFill>
                  <a:srgbClr val="404040"/>
                </a:solidFill>
                <a:latin typeface="Open Sans" panose="020B0606030504020204" pitchFamily="34" charset="0"/>
                <a:ea typeface="Open Sans"/>
                <a:cs typeface="Open Sans"/>
                <a:sym typeface="Open Sans"/>
              </a:rPr>
              <a:t>:</a:t>
            </a:r>
            <a:endParaRPr sz="2200">
              <a:solidFill>
                <a:srgbClr val="404040"/>
              </a:solidFill>
              <a:latin typeface="Open Sans" panose="020B0606030504020204"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90"/>
          <p:cNvSpPr txBox="1">
            <a:spLocks noGrp="1"/>
          </p:cNvSpPr>
          <p:nvPr>
            <p:ph type="body" idx="2"/>
          </p:nvPr>
        </p:nvSpPr>
        <p:spPr>
          <a:xfrm>
            <a:off x="1291858" y="1392517"/>
            <a:ext cx="13696999" cy="903776"/>
          </a:xfrm>
          <a:prstGeom prst="rect">
            <a:avLst/>
          </a:prstGeom>
          <a:noFill/>
          <a:ln>
            <a:noFill/>
          </a:ln>
        </p:spPr>
        <p:txBody>
          <a:bodyPr spcFirstLastPara="1" vert="horz" wrap="square" lIns="91422" tIns="0" rIns="91422" bIns="0" rtlCol="0" anchor="t" anchorCtr="0">
            <a:normAutofit/>
          </a:bodyPr>
          <a:lstStyle/>
          <a:p>
            <a:pPr marL="0" indent="0"/>
            <a:r>
              <a:rPr lang="en" sz="2200"/>
              <a:t>Use the </a:t>
            </a:r>
            <a:r>
              <a:rPr lang="en" sz="2200" b="1"/>
              <a:t>write() </a:t>
            </a:r>
            <a:r>
              <a:rPr lang="en" sz="2200"/>
              <a:t>method to write a string to a file, and </a:t>
            </a:r>
            <a:r>
              <a:rPr lang="en" sz="2200" b="1"/>
              <a:t>writelines()</a:t>
            </a:r>
            <a:r>
              <a:rPr lang="en" sz="2200"/>
              <a:t> for a list of strings:</a:t>
            </a:r>
            <a:endParaRPr sz="2200"/>
          </a:p>
        </p:txBody>
      </p:sp>
      <p:sp>
        <p:nvSpPr>
          <p:cNvPr id="710" name="Google Shape;710;p90"/>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Writing to a File and Closing a File</a:t>
            </a:r>
            <a:endParaRPr sz="2800"/>
          </a:p>
        </p:txBody>
      </p:sp>
      <p:sp>
        <p:nvSpPr>
          <p:cNvPr id="711" name="Google Shape;711;p90"/>
          <p:cNvSpPr/>
          <p:nvPr/>
        </p:nvSpPr>
        <p:spPr>
          <a:xfrm>
            <a:off x="4419601" y="816324"/>
            <a:ext cx="743553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712" name="Google Shape;712;p90"/>
          <p:cNvGrpSpPr/>
          <p:nvPr/>
        </p:nvGrpSpPr>
        <p:grpSpPr>
          <a:xfrm>
            <a:off x="3211476" y="2090677"/>
            <a:ext cx="9833049" cy="2715115"/>
            <a:chOff x="2930441" y="4894922"/>
            <a:chExt cx="6329528" cy="871471"/>
          </a:xfrm>
        </p:grpSpPr>
        <p:grpSp>
          <p:nvGrpSpPr>
            <p:cNvPr id="713" name="Google Shape;713;p90"/>
            <p:cNvGrpSpPr/>
            <p:nvPr/>
          </p:nvGrpSpPr>
          <p:grpSpPr>
            <a:xfrm>
              <a:off x="2930441" y="4894922"/>
              <a:ext cx="6329528" cy="871471"/>
              <a:chOff x="3096175" y="2078362"/>
              <a:chExt cx="10328347" cy="8340704"/>
            </a:xfrm>
          </p:grpSpPr>
          <p:grpSp>
            <p:nvGrpSpPr>
              <p:cNvPr id="714" name="Google Shape;714;p90"/>
              <p:cNvGrpSpPr/>
              <p:nvPr/>
            </p:nvGrpSpPr>
            <p:grpSpPr>
              <a:xfrm>
                <a:off x="3096175" y="2078362"/>
                <a:ext cx="10328347" cy="8340704"/>
                <a:chOff x="3181127" y="2489070"/>
                <a:chExt cx="8544297" cy="7556354"/>
              </a:xfrm>
            </p:grpSpPr>
            <p:sp>
              <p:nvSpPr>
                <p:cNvPr id="715" name="Google Shape;715;p90"/>
                <p:cNvSpPr/>
                <p:nvPr/>
              </p:nvSpPr>
              <p:spPr>
                <a:xfrm>
                  <a:off x="3241575" y="3033473"/>
                  <a:ext cx="8423400" cy="696086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2133">
                    <a:solidFill>
                      <a:srgbClr val="000000"/>
                    </a:solidFill>
                    <a:latin typeface="Courier New"/>
                    <a:ea typeface="Courier New"/>
                    <a:cs typeface="Courier New"/>
                    <a:sym typeface="Courier New"/>
                  </a:endParaRPr>
                </a:p>
              </p:txBody>
            </p:sp>
            <p:sp>
              <p:nvSpPr>
                <p:cNvPr id="716" name="Google Shape;716;p90"/>
                <p:cNvSpPr/>
                <p:nvPr/>
              </p:nvSpPr>
              <p:spPr>
                <a:xfrm>
                  <a:off x="3181127" y="2489070"/>
                  <a:ext cx="8544297" cy="1387867"/>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lnSpc>
                      <a:spcPct val="115000"/>
                    </a:lnSpc>
                    <a:buClr>
                      <a:srgbClr val="000000"/>
                    </a:buClr>
                    <a:buSzPts val="800"/>
                  </a:pPr>
                  <a:r>
                    <a:rPr lang="en" sz="2200" b="1">
                      <a:solidFill>
                        <a:srgbClr val="404040"/>
                      </a:solidFill>
                      <a:latin typeface="Open Sans" panose="020B0606030504020204" pitchFamily="34" charset="0"/>
                      <a:ea typeface="Open Sans"/>
                      <a:cs typeface="Open Sans"/>
                      <a:sym typeface="Open Sans"/>
                    </a:rPr>
                    <a:t>Syntax:</a:t>
                  </a:r>
                  <a:endParaRPr sz="2200" b="1">
                    <a:solidFill>
                      <a:srgbClr val="404040"/>
                    </a:solidFill>
                    <a:latin typeface="Open Sans" panose="020B0606030504020204" pitchFamily="34" charset="0"/>
                    <a:ea typeface="Open Sans"/>
                    <a:cs typeface="Open Sans"/>
                    <a:sym typeface="Open Sans"/>
                  </a:endParaRPr>
                </a:p>
              </p:txBody>
            </p:sp>
            <p:sp>
              <p:nvSpPr>
                <p:cNvPr id="717" name="Google Shape;717;p90"/>
                <p:cNvSpPr/>
                <p:nvPr/>
              </p:nvSpPr>
              <p:spPr>
                <a:xfrm>
                  <a:off x="3241574" y="9966085"/>
                  <a:ext cx="8459699" cy="79339"/>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2133">
                    <a:solidFill>
                      <a:srgbClr val="000000"/>
                    </a:solidFill>
                    <a:latin typeface="Courier New"/>
                    <a:ea typeface="Courier New"/>
                    <a:cs typeface="Courier New"/>
                    <a:sym typeface="Courier New"/>
                  </a:endParaRPr>
                </a:p>
              </p:txBody>
            </p:sp>
          </p:grpSp>
          <p:sp>
            <p:nvSpPr>
              <p:cNvPr id="718" name="Google Shape;718;p90"/>
              <p:cNvSpPr txBox="1"/>
              <p:nvPr/>
            </p:nvSpPr>
            <p:spPr>
              <a:xfrm>
                <a:off x="3393738" y="3082630"/>
                <a:ext cx="9959759" cy="6934221"/>
              </a:xfrm>
              <a:prstGeom prst="rect">
                <a:avLst/>
              </a:prstGeom>
              <a:noFill/>
              <a:ln>
                <a:noFill/>
              </a:ln>
            </p:spPr>
            <p:txBody>
              <a:bodyPr spcFirstLastPara="1" wrap="square" lIns="91422" tIns="91422" rIns="91422" bIns="91422" anchor="t" anchorCtr="0">
                <a:noAutofit/>
              </a:bodyPr>
              <a:lstStyle/>
              <a:p>
                <a:endParaRPr sz="2133" b="1">
                  <a:solidFill>
                    <a:schemeClr val="lt1"/>
                  </a:solidFill>
                  <a:latin typeface="Courier New"/>
                  <a:ea typeface="Courier New"/>
                  <a:cs typeface="Courier New"/>
                  <a:sym typeface="Courier New"/>
                </a:endParaRPr>
              </a:p>
            </p:txBody>
          </p:sp>
        </p:grpSp>
        <p:sp>
          <p:nvSpPr>
            <p:cNvPr id="719" name="Google Shape;719;p90"/>
            <p:cNvSpPr/>
            <p:nvPr/>
          </p:nvSpPr>
          <p:spPr>
            <a:xfrm>
              <a:off x="2975220" y="5054984"/>
              <a:ext cx="6239968" cy="650590"/>
            </a:xfrm>
            <a:prstGeom prst="rect">
              <a:avLst/>
            </a:prstGeom>
            <a:noFill/>
            <a:ln>
              <a:noFill/>
            </a:ln>
          </p:spPr>
          <p:txBody>
            <a:bodyPr spcFirstLastPara="1" wrap="square" lIns="91422" tIns="45689" rIns="91422" bIns="45689" anchor="t" anchorCtr="0">
              <a:noAutofit/>
            </a:bodyPr>
            <a:lstStyle/>
            <a:p>
              <a:pPr>
                <a:lnSpc>
                  <a:spcPct val="114000"/>
                </a:lnSpc>
              </a:pPr>
              <a:endParaRPr>
                <a:solidFill>
                  <a:schemeClr val="lt1"/>
                </a:solidFill>
                <a:latin typeface="Courier New" panose="02070309020205020404" pitchFamily="49" charset="0"/>
                <a:ea typeface="Courier New"/>
                <a:cs typeface="Courier New" panose="02070309020205020404" pitchFamily="49" charset="0"/>
                <a:sym typeface="Courier New"/>
              </a:endParaRPr>
            </a:p>
            <a:p>
              <a:pPr>
                <a:lnSpc>
                  <a:spcPct val="114000"/>
                </a:lnSpc>
                <a:spcBef>
                  <a:spcPts val="1067"/>
                </a:spcBef>
              </a:pPr>
              <a:r>
                <a:rPr lang="en">
                  <a:solidFill>
                    <a:schemeClr val="lt1"/>
                  </a:solidFill>
                  <a:latin typeface="Courier New" panose="02070309020205020404" pitchFamily="49" charset="0"/>
                  <a:ea typeface="Courier New"/>
                  <a:cs typeface="Courier New" panose="02070309020205020404" pitchFamily="49" charset="0"/>
                  <a:sym typeface="Courier New"/>
                </a:rPr>
                <a:t>file.write('Hello, world!\n')</a:t>
              </a:r>
              <a:endParaRPr>
                <a:latin typeface="Courier New" panose="02070309020205020404" pitchFamily="49" charset="0"/>
                <a:cs typeface="Courier New" panose="02070309020205020404" pitchFamily="49" charset="0"/>
              </a:endParaRPr>
            </a:p>
            <a:p>
              <a:pPr>
                <a:lnSpc>
                  <a:spcPct val="114000"/>
                </a:lnSpc>
                <a:spcBef>
                  <a:spcPts val="1067"/>
                </a:spcBef>
              </a:pPr>
              <a:r>
                <a:rPr lang="en">
                  <a:solidFill>
                    <a:schemeClr val="lt1"/>
                  </a:solidFill>
                  <a:latin typeface="Courier New" panose="02070309020205020404" pitchFamily="49" charset="0"/>
                  <a:ea typeface="Courier New"/>
                  <a:cs typeface="Courier New" panose="02070309020205020404" pitchFamily="49" charset="0"/>
                  <a:sym typeface="Courier New"/>
                </a:rPr>
                <a:t>lines = ['First line\n', 'Second line\n']</a:t>
              </a:r>
              <a:endParaRPr>
                <a:latin typeface="Courier New" panose="02070309020205020404" pitchFamily="49" charset="0"/>
                <a:cs typeface="Courier New" panose="02070309020205020404" pitchFamily="49" charset="0"/>
              </a:endParaRPr>
            </a:p>
            <a:p>
              <a:pPr>
                <a:lnSpc>
                  <a:spcPct val="114000"/>
                </a:lnSpc>
                <a:spcBef>
                  <a:spcPts val="1067"/>
                </a:spcBef>
              </a:pPr>
              <a:r>
                <a:rPr lang="en">
                  <a:solidFill>
                    <a:schemeClr val="lt1"/>
                  </a:solidFill>
                  <a:latin typeface="Courier New" panose="02070309020205020404" pitchFamily="49" charset="0"/>
                  <a:ea typeface="Courier New"/>
                  <a:cs typeface="Courier New" panose="02070309020205020404" pitchFamily="49" charset="0"/>
                  <a:sym typeface="Courier New"/>
                </a:rPr>
                <a:t>file.writelines(lines)</a:t>
              </a:r>
              <a:endParaRPr>
                <a:latin typeface="Courier New" panose="02070309020205020404" pitchFamily="49" charset="0"/>
                <a:cs typeface="Courier New" panose="02070309020205020404" pitchFamily="49" charset="0"/>
              </a:endParaRPr>
            </a:p>
          </p:txBody>
        </p:sp>
      </p:grpSp>
      <p:grpSp>
        <p:nvGrpSpPr>
          <p:cNvPr id="720" name="Google Shape;720;p90"/>
          <p:cNvGrpSpPr/>
          <p:nvPr/>
        </p:nvGrpSpPr>
        <p:grpSpPr>
          <a:xfrm>
            <a:off x="3183682" y="6104558"/>
            <a:ext cx="9833049" cy="2306789"/>
            <a:chOff x="2930441" y="4894922"/>
            <a:chExt cx="6329528" cy="871471"/>
          </a:xfrm>
        </p:grpSpPr>
        <p:grpSp>
          <p:nvGrpSpPr>
            <p:cNvPr id="721" name="Google Shape;721;p90"/>
            <p:cNvGrpSpPr/>
            <p:nvPr/>
          </p:nvGrpSpPr>
          <p:grpSpPr>
            <a:xfrm>
              <a:off x="2930441" y="4894922"/>
              <a:ext cx="6329528" cy="871471"/>
              <a:chOff x="3096175" y="2078362"/>
              <a:chExt cx="10328347" cy="8340704"/>
            </a:xfrm>
          </p:grpSpPr>
          <p:grpSp>
            <p:nvGrpSpPr>
              <p:cNvPr id="722" name="Google Shape;722;p90"/>
              <p:cNvGrpSpPr/>
              <p:nvPr/>
            </p:nvGrpSpPr>
            <p:grpSpPr>
              <a:xfrm>
                <a:off x="3096175" y="2078362"/>
                <a:ext cx="10328347" cy="8340704"/>
                <a:chOff x="3181127" y="2489070"/>
                <a:chExt cx="8544297" cy="7556354"/>
              </a:xfrm>
            </p:grpSpPr>
            <p:sp>
              <p:nvSpPr>
                <p:cNvPr id="723" name="Google Shape;723;p90"/>
                <p:cNvSpPr/>
                <p:nvPr/>
              </p:nvSpPr>
              <p:spPr>
                <a:xfrm>
                  <a:off x="3241575" y="3033473"/>
                  <a:ext cx="8423400" cy="6960866"/>
                </a:xfrm>
                <a:prstGeom prst="rect">
                  <a:avLst/>
                </a:prstGeom>
                <a:solidFill>
                  <a:srgbClr val="666666"/>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2133">
                    <a:solidFill>
                      <a:srgbClr val="000000"/>
                    </a:solidFill>
                    <a:latin typeface="Courier New"/>
                    <a:ea typeface="Courier New"/>
                    <a:cs typeface="Courier New"/>
                    <a:sym typeface="Courier New"/>
                  </a:endParaRPr>
                </a:p>
              </p:txBody>
            </p:sp>
            <p:sp>
              <p:nvSpPr>
                <p:cNvPr id="724" name="Google Shape;724;p90"/>
                <p:cNvSpPr/>
                <p:nvPr/>
              </p:nvSpPr>
              <p:spPr>
                <a:xfrm>
                  <a:off x="3181127" y="2489070"/>
                  <a:ext cx="8544297" cy="1387867"/>
                </a:xfrm>
                <a:prstGeom prst="round2SameRect">
                  <a:avLst>
                    <a:gd name="adj1" fmla="val 27454"/>
                    <a:gd name="adj2" fmla="val 0"/>
                  </a:avLst>
                </a:prstGeom>
                <a:solidFill>
                  <a:srgbClr val="CCCCCC"/>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lnSpc>
                      <a:spcPct val="115000"/>
                    </a:lnSpc>
                    <a:buClr>
                      <a:srgbClr val="000000"/>
                    </a:buClr>
                    <a:buSzPts val="800"/>
                  </a:pPr>
                  <a:r>
                    <a:rPr lang="en" sz="2200" b="1">
                      <a:solidFill>
                        <a:srgbClr val="404040"/>
                      </a:solidFill>
                      <a:latin typeface="Open Sans" panose="020B0606030504020204" pitchFamily="34" charset="0"/>
                      <a:ea typeface="Open Sans"/>
                      <a:cs typeface="Open Sans"/>
                      <a:sym typeface="Open Sans"/>
                    </a:rPr>
                    <a:t>Syntax:</a:t>
                  </a:r>
                  <a:endParaRPr sz="2200" b="1">
                    <a:solidFill>
                      <a:srgbClr val="404040"/>
                    </a:solidFill>
                    <a:latin typeface="Open Sans" panose="020B0606030504020204" pitchFamily="34" charset="0"/>
                    <a:ea typeface="Open Sans"/>
                    <a:cs typeface="Open Sans"/>
                    <a:sym typeface="Open Sans"/>
                  </a:endParaRPr>
                </a:p>
              </p:txBody>
            </p:sp>
            <p:sp>
              <p:nvSpPr>
                <p:cNvPr id="725" name="Google Shape;725;p90"/>
                <p:cNvSpPr/>
                <p:nvPr/>
              </p:nvSpPr>
              <p:spPr>
                <a:xfrm>
                  <a:off x="3241574" y="9966085"/>
                  <a:ext cx="8459699" cy="79339"/>
                </a:xfrm>
                <a:prstGeom prst="rect">
                  <a:avLst/>
                </a:prstGeom>
                <a:solidFill>
                  <a:srgbClr val="B7B7B7"/>
                </a:solidFill>
                <a:ln>
                  <a:noFill/>
                </a:ln>
                <a:effectLst>
                  <a:outerShdw blurRad="57150" dist="19050" dir="2820000" algn="bl" rotWithShape="0">
                    <a:srgbClr val="000000">
                      <a:alpha val="20000"/>
                    </a:srgbClr>
                  </a:outerShdw>
                </a:effectLst>
              </p:spPr>
              <p:txBody>
                <a:bodyPr spcFirstLastPara="1" wrap="square" lIns="91422" tIns="91422" rIns="91422" bIns="91422" anchor="ctr" anchorCtr="0">
                  <a:noAutofit/>
                </a:bodyPr>
                <a:lstStyle/>
                <a:p>
                  <a:pPr>
                    <a:buClr>
                      <a:srgbClr val="000000"/>
                    </a:buClr>
                    <a:buSzPts val="800"/>
                  </a:pPr>
                  <a:endParaRPr sz="2133">
                    <a:solidFill>
                      <a:srgbClr val="000000"/>
                    </a:solidFill>
                    <a:latin typeface="Courier New"/>
                    <a:ea typeface="Courier New"/>
                    <a:cs typeface="Courier New"/>
                    <a:sym typeface="Courier New"/>
                  </a:endParaRPr>
                </a:p>
              </p:txBody>
            </p:sp>
          </p:grpSp>
          <p:sp>
            <p:nvSpPr>
              <p:cNvPr id="726" name="Google Shape;726;p90"/>
              <p:cNvSpPr txBox="1"/>
              <p:nvPr/>
            </p:nvSpPr>
            <p:spPr>
              <a:xfrm>
                <a:off x="3393738" y="3082630"/>
                <a:ext cx="9959759" cy="6934221"/>
              </a:xfrm>
              <a:prstGeom prst="rect">
                <a:avLst/>
              </a:prstGeom>
              <a:noFill/>
              <a:ln>
                <a:noFill/>
              </a:ln>
            </p:spPr>
            <p:txBody>
              <a:bodyPr spcFirstLastPara="1" wrap="square" lIns="91422" tIns="91422" rIns="91422" bIns="91422" anchor="t" anchorCtr="0">
                <a:noAutofit/>
              </a:bodyPr>
              <a:lstStyle/>
              <a:p>
                <a:endParaRPr sz="2133" b="1">
                  <a:solidFill>
                    <a:schemeClr val="lt1"/>
                  </a:solidFill>
                  <a:latin typeface="Courier New"/>
                  <a:ea typeface="Courier New"/>
                  <a:cs typeface="Courier New"/>
                  <a:sym typeface="Courier New"/>
                </a:endParaRPr>
              </a:p>
            </p:txBody>
          </p:sp>
        </p:grpSp>
        <p:sp>
          <p:nvSpPr>
            <p:cNvPr id="727" name="Google Shape;727;p90"/>
            <p:cNvSpPr/>
            <p:nvPr/>
          </p:nvSpPr>
          <p:spPr>
            <a:xfrm>
              <a:off x="2975220" y="5054984"/>
              <a:ext cx="6239968" cy="241622"/>
            </a:xfrm>
            <a:prstGeom prst="rect">
              <a:avLst/>
            </a:prstGeom>
            <a:noFill/>
            <a:ln>
              <a:noFill/>
            </a:ln>
          </p:spPr>
          <p:txBody>
            <a:bodyPr spcFirstLastPara="1" wrap="square" lIns="91422" tIns="45689" rIns="91422" bIns="45689" anchor="t" anchorCtr="0">
              <a:noAutofit/>
            </a:bodyPr>
            <a:lstStyle/>
            <a:p>
              <a:pPr>
                <a:lnSpc>
                  <a:spcPct val="114000"/>
                </a:lnSpc>
              </a:pPr>
              <a:endParaRPr sz="2133">
                <a:solidFill>
                  <a:schemeClr val="lt1"/>
                </a:solidFill>
                <a:latin typeface="Courier New"/>
                <a:ea typeface="Courier New"/>
                <a:cs typeface="Courier New"/>
                <a:sym typeface="Courier New"/>
              </a:endParaRPr>
            </a:p>
            <a:p>
              <a:pPr>
                <a:lnSpc>
                  <a:spcPct val="114000"/>
                </a:lnSpc>
                <a:spcBef>
                  <a:spcPts val="1067"/>
                </a:spcBef>
              </a:pPr>
              <a:r>
                <a:rPr lang="en">
                  <a:solidFill>
                    <a:schemeClr val="lt1"/>
                  </a:solidFill>
                  <a:latin typeface="Courier New"/>
                  <a:ea typeface="Courier New"/>
                  <a:cs typeface="Courier New"/>
                  <a:sym typeface="Courier New"/>
                </a:rPr>
                <a:t>file.close()</a:t>
              </a:r>
              <a:endParaRPr/>
            </a:p>
          </p:txBody>
        </p:sp>
      </p:grpSp>
      <p:sp>
        <p:nvSpPr>
          <p:cNvPr id="728" name="Google Shape;728;p90"/>
          <p:cNvSpPr txBox="1"/>
          <p:nvPr/>
        </p:nvSpPr>
        <p:spPr>
          <a:xfrm>
            <a:off x="1619097" y="5445363"/>
            <a:ext cx="13017806" cy="481608"/>
          </a:xfrm>
          <a:prstGeom prst="rect">
            <a:avLst/>
          </a:prstGeom>
          <a:noFill/>
          <a:ln>
            <a:noFill/>
          </a:ln>
        </p:spPr>
        <p:txBody>
          <a:bodyPr spcFirstLastPara="1" wrap="square" lIns="91422" tIns="45689" rIns="91422" bIns="45689" anchor="t" anchorCtr="0">
            <a:spAutoFit/>
          </a:bodyPr>
          <a:lstStyle/>
          <a:p>
            <a:pPr algn="ctr">
              <a:lnSpc>
                <a:spcPct val="115000"/>
              </a:lnSpc>
            </a:pPr>
            <a:r>
              <a:rPr lang="en" sz="2200">
                <a:solidFill>
                  <a:srgbClr val="404040"/>
                </a:solidFill>
                <a:latin typeface="Open Sans" panose="020B0606030504020204" pitchFamily="34" charset="0"/>
                <a:ea typeface="Open Sans"/>
                <a:cs typeface="Open Sans"/>
                <a:sym typeface="Open Sans"/>
              </a:rPr>
              <a:t>Close a file after the operations are complete to free up system resources.</a:t>
            </a:r>
            <a:endParaRPr sz="2200">
              <a:solidFill>
                <a:srgbClr val="404040"/>
              </a:solidFill>
              <a:latin typeface="Open Sans" panose="020B0606030504020204" pitchFamily="34" charset="0"/>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D7FF1-2E0E-08DF-2BFA-78D02F54947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87CEFF1D-53D1-6C8E-E4E1-E0A3DBDF12C6}"/>
              </a:ext>
            </a:extLst>
          </p:cNvPr>
          <p:cNvSpPr>
            <a:spLocks noGrp="1"/>
          </p:cNvSpPr>
          <p:nvPr>
            <p:ph type="title"/>
          </p:nvPr>
        </p:nvSpPr>
        <p:spPr>
          <a:xfrm>
            <a:off x="2421576" y="329928"/>
            <a:ext cx="7351074" cy="646426"/>
          </a:xfrm>
        </p:spPr>
        <p:txBody>
          <a:bodyPr/>
          <a:lstStyle/>
          <a:p>
            <a:r>
              <a:rPr lang="en"/>
              <a:t>Implementing File Handling in Python</a:t>
            </a:r>
            <a:endParaRPr lang="en-US">
              <a:latin typeface="+mn-lt"/>
            </a:endParaRPr>
          </a:p>
        </p:txBody>
      </p:sp>
      <p:sp>
        <p:nvSpPr>
          <p:cNvPr id="4" name="Text Placeholder 3">
            <a:extLst>
              <a:ext uri="{FF2B5EF4-FFF2-40B4-BE49-F238E27FC236}">
                <a16:creationId xmlns:a16="http://schemas.microsoft.com/office/drawing/2014/main" id="{A52B02E7-2246-0D02-F7D7-EC18970EA96C}"/>
              </a:ext>
            </a:extLst>
          </p:cNvPr>
          <p:cNvSpPr>
            <a:spLocks noGrp="1"/>
          </p:cNvSpPr>
          <p:nvPr>
            <p:ph type="body" sz="quarter" idx="11"/>
          </p:nvPr>
        </p:nvSpPr>
        <p:spPr>
          <a:xfrm>
            <a:off x="1279501" y="2556374"/>
            <a:ext cx="13696999" cy="1186286"/>
          </a:xfrm>
        </p:spPr>
        <p:txBody>
          <a:bodyPr>
            <a:noAutofit/>
          </a:bodyPr>
          <a:lstStyle/>
          <a:p>
            <a:pPr>
              <a:lnSpc>
                <a:spcPct val="115000"/>
              </a:lnSpc>
            </a:pPr>
            <a:r>
              <a:rPr lang="en-US" b="1"/>
              <a:t>Overview:</a:t>
            </a:r>
          </a:p>
          <a:p>
            <a:pPr>
              <a:lnSpc>
                <a:spcPct val="115000"/>
              </a:lnSpc>
            </a:pPr>
            <a:endParaRPr lang="en-US" b="1"/>
          </a:p>
          <a:p>
            <a:pPr>
              <a:lnSpc>
                <a:spcPct val="115000"/>
              </a:lnSpc>
            </a:pPr>
            <a:r>
              <a:rPr lang="en-US">
                <a:solidFill>
                  <a:srgbClr val="404040"/>
                </a:solidFill>
              </a:rPr>
              <a:t>This demonstration covers file handling in Python. You will learn how to read, write, and append data to files, read files line by line, and properly close files after operations.</a:t>
            </a:r>
          </a:p>
        </p:txBody>
      </p:sp>
      <p:sp>
        <p:nvSpPr>
          <p:cNvPr id="5" name="Text Placeholder 4">
            <a:extLst>
              <a:ext uri="{FF2B5EF4-FFF2-40B4-BE49-F238E27FC236}">
                <a16:creationId xmlns:a16="http://schemas.microsoft.com/office/drawing/2014/main" id="{F5D4B708-2EF4-6AFA-C552-8E2C85D17704}"/>
              </a:ext>
            </a:extLst>
          </p:cNvPr>
          <p:cNvSpPr>
            <a:spLocks noGrp="1"/>
          </p:cNvSpPr>
          <p:nvPr>
            <p:ph type="body" sz="quarter" idx="14"/>
          </p:nvPr>
        </p:nvSpPr>
        <p:spPr>
          <a:xfrm>
            <a:off x="13416914" y="1793560"/>
            <a:ext cx="565786" cy="574675"/>
          </a:xfrm>
        </p:spPr>
        <p:txBody>
          <a:bodyPr/>
          <a:lstStyle/>
          <a:p>
            <a:r>
              <a:rPr lang="en-IN"/>
              <a:t>05</a:t>
            </a:r>
          </a:p>
        </p:txBody>
      </p:sp>
      <p:sp>
        <p:nvSpPr>
          <p:cNvPr id="2" name="Text Placeholder 3">
            <a:extLst>
              <a:ext uri="{FF2B5EF4-FFF2-40B4-BE49-F238E27FC236}">
                <a16:creationId xmlns:a16="http://schemas.microsoft.com/office/drawing/2014/main" id="{E3D42E23-EE6C-DB9F-1AD8-5D4AF58ADAE4}"/>
              </a:ext>
            </a:extLst>
          </p:cNvPr>
          <p:cNvSpPr txBox="1">
            <a:spLocks/>
          </p:cNvSpPr>
          <p:nvPr/>
        </p:nvSpPr>
        <p:spPr>
          <a:xfrm>
            <a:off x="2038804" y="6885920"/>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 to perform step-by-step execution.</a:t>
            </a:r>
          </a:p>
        </p:txBody>
      </p:sp>
      <p:sp>
        <p:nvSpPr>
          <p:cNvPr id="3" name="Rectangle: Rounded Corners 2">
            <a:extLst>
              <a:ext uri="{FF2B5EF4-FFF2-40B4-BE49-F238E27FC236}">
                <a16:creationId xmlns:a16="http://schemas.microsoft.com/office/drawing/2014/main" id="{BAE2082D-DD35-0A48-5BD6-AD79AD7C3478}"/>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294758A4-DDCE-35FF-6B2D-5268721E463B}"/>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350D9B0F-FA37-0DF1-6F41-694B25EFCE9B}"/>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Tree>
    <p:custDataLst>
      <p:tags r:id="rId1"/>
    </p:custDataLst>
    <p:extLst>
      <p:ext uri="{BB962C8B-B14F-4D97-AF65-F5344CB8AC3E}">
        <p14:creationId xmlns:p14="http://schemas.microsoft.com/office/powerpoint/2010/main" val="21013966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2"/>
          <p:cNvSpPr txBox="1">
            <a:spLocks noGrp="1"/>
          </p:cNvSpPr>
          <p:nvPr>
            <p:ph type="body" idx="1"/>
          </p:nvPr>
        </p:nvSpPr>
        <p:spPr>
          <a:xfrm>
            <a:off x="1" y="4114800"/>
            <a:ext cx="16256002" cy="914400"/>
          </a:xfrm>
          <a:prstGeom prst="rect">
            <a:avLst/>
          </a:prstGeom>
          <a:noFill/>
          <a:ln>
            <a:noFill/>
          </a:ln>
        </p:spPr>
        <p:txBody>
          <a:bodyPr spcFirstLastPara="1" vert="horz" wrap="square" lIns="91422" tIns="91422" rIns="91422" bIns="91422" rtlCol="0" anchor="t" anchorCtr="0">
            <a:noAutofit/>
          </a:bodyPr>
          <a:lstStyle/>
          <a:p>
            <a:pPr marL="0" indent="0"/>
            <a:r>
              <a:rPr lang="en" sz="2800"/>
              <a:t>Error Handling in Python</a:t>
            </a:r>
            <a:endParaRPr sz="28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3"/>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Introduction to</a:t>
            </a:r>
            <a:r>
              <a:rPr lang="en" sz="2800" b="1"/>
              <a:t> Error Handling </a:t>
            </a:r>
            <a:endParaRPr sz="2800"/>
          </a:p>
        </p:txBody>
      </p:sp>
      <p:sp>
        <p:nvSpPr>
          <p:cNvPr id="752" name="Google Shape;752;p93"/>
          <p:cNvSpPr/>
          <p:nvPr/>
        </p:nvSpPr>
        <p:spPr>
          <a:xfrm>
            <a:off x="4876800" y="816324"/>
            <a:ext cx="650486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grpSp>
        <p:nvGrpSpPr>
          <p:cNvPr id="753" name="Google Shape;753;p93"/>
          <p:cNvGrpSpPr/>
          <p:nvPr/>
        </p:nvGrpSpPr>
        <p:grpSpPr>
          <a:xfrm>
            <a:off x="1895671" y="3066774"/>
            <a:ext cx="12489077" cy="1046245"/>
            <a:chOff x="2433682" y="2428310"/>
            <a:chExt cx="10321552" cy="951133"/>
          </a:xfrm>
        </p:grpSpPr>
        <p:grpSp>
          <p:nvGrpSpPr>
            <p:cNvPr id="754" name="Google Shape;754;p93"/>
            <p:cNvGrpSpPr/>
            <p:nvPr/>
          </p:nvGrpSpPr>
          <p:grpSpPr>
            <a:xfrm>
              <a:off x="3258799" y="2428310"/>
              <a:ext cx="9496435" cy="947485"/>
              <a:chOff x="3258799" y="2428310"/>
              <a:chExt cx="9496435" cy="947485"/>
            </a:xfrm>
          </p:grpSpPr>
          <p:sp>
            <p:nvSpPr>
              <p:cNvPr id="755" name="Google Shape;755;p93"/>
              <p:cNvSpPr/>
              <p:nvPr/>
            </p:nvSpPr>
            <p:spPr>
              <a:xfrm>
                <a:off x="3258799" y="2428310"/>
                <a:ext cx="9496435" cy="947485"/>
              </a:xfrm>
              <a:prstGeom prst="roundRect">
                <a:avLst>
                  <a:gd name="adj" fmla="val 7140"/>
                </a:avLst>
              </a:prstGeom>
              <a:noFill/>
              <a:ln w="28575" cap="flat" cmpd="sng">
                <a:solidFill>
                  <a:srgbClr val="288D8E"/>
                </a:solidFill>
                <a:prstDash val="solid"/>
                <a:miter lim="800000"/>
                <a:headEnd type="none" w="sm" len="sm"/>
                <a:tailEnd type="none" w="sm" len="sm"/>
              </a:ln>
            </p:spPr>
            <p:txBody>
              <a:bodyPr spcFirstLastPara="1" wrap="square" lIns="91422" tIns="45689" rIns="91422" bIns="45689" anchor="ctr" anchorCtr="0">
                <a:noAutofit/>
              </a:bodyPr>
              <a:lstStyle/>
              <a:p>
                <a:pPr algn="ctr">
                  <a:lnSpc>
                    <a:spcPct val="115000"/>
                  </a:lnSpc>
                </a:pPr>
                <a:endParaRPr sz="2200">
                  <a:solidFill>
                    <a:srgbClr val="404040"/>
                  </a:solidFill>
                  <a:latin typeface="Open Sans" panose="020B0606030504020204" pitchFamily="34" charset="0"/>
                  <a:ea typeface="Calibri"/>
                  <a:cs typeface="Calibri"/>
                  <a:sym typeface="Calibri"/>
                </a:endParaRPr>
              </a:p>
            </p:txBody>
          </p:sp>
          <p:sp>
            <p:nvSpPr>
              <p:cNvPr id="756" name="Google Shape;756;p93"/>
              <p:cNvSpPr/>
              <p:nvPr/>
            </p:nvSpPr>
            <p:spPr>
              <a:xfrm>
                <a:off x="3447472" y="2562218"/>
                <a:ext cx="9229456" cy="711114"/>
              </a:xfrm>
              <a:prstGeom prst="rect">
                <a:avLst/>
              </a:prstGeom>
              <a:noFill/>
              <a:ln>
                <a:noFill/>
              </a:ln>
            </p:spPr>
            <p:txBody>
              <a:bodyPr spcFirstLastPara="1" wrap="square" lIns="91422" tIns="45689" rIns="91422" bIns="45689" anchor="t" anchorCtr="0">
                <a:noAutofit/>
              </a:bodyPr>
              <a:lstStyle/>
              <a:p>
                <a:pPr algn="ctr">
                  <a:lnSpc>
                    <a:spcPct val="115000"/>
                  </a:lnSpc>
                  <a:spcBef>
                    <a:spcPts val="178"/>
                  </a:spcBef>
                </a:pPr>
                <a:r>
                  <a:rPr lang="en" sz="2200">
                    <a:solidFill>
                      <a:srgbClr val="404040"/>
                    </a:solidFill>
                    <a:latin typeface="Open Sans" panose="020B0606030504020204" pitchFamily="34" charset="0"/>
                    <a:ea typeface="Open Sans"/>
                    <a:cs typeface="Open Sans"/>
                    <a:sym typeface="Open Sans"/>
                  </a:rPr>
                  <a:t>The program encounters unexpected situations like a missing file, invalid user input, or division by zero, and an error gets raised.</a:t>
                </a:r>
                <a:endParaRPr sz="2200">
                  <a:solidFill>
                    <a:srgbClr val="404040"/>
                  </a:solidFill>
                  <a:latin typeface="Open Sans" panose="020B0606030504020204" pitchFamily="34" charset="0"/>
                </a:endParaRPr>
              </a:p>
            </p:txBody>
          </p:sp>
        </p:grpSp>
        <p:sp>
          <p:nvSpPr>
            <p:cNvPr id="757" name="Google Shape;757;p93"/>
            <p:cNvSpPr/>
            <p:nvPr/>
          </p:nvSpPr>
          <p:spPr>
            <a:xfrm>
              <a:off x="2433682" y="2431958"/>
              <a:ext cx="1013733" cy="947485"/>
            </a:xfrm>
            <a:custGeom>
              <a:avLst/>
              <a:gdLst/>
              <a:ahLst/>
              <a:cxnLst/>
              <a:rect l="l" t="t" r="r" b="b"/>
              <a:pathLst>
                <a:path w="453" h="466" extrusionOk="0">
                  <a:moveTo>
                    <a:pt x="109" y="0"/>
                  </a:moveTo>
                  <a:cubicBezTo>
                    <a:pt x="49" y="0"/>
                    <a:pt x="0" y="49"/>
                    <a:pt x="0" y="109"/>
                  </a:cubicBezTo>
                  <a:cubicBezTo>
                    <a:pt x="0" y="358"/>
                    <a:pt x="0" y="358"/>
                    <a:pt x="0" y="358"/>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288D8E"/>
            </a:solidFill>
            <a:ln>
              <a:noFill/>
            </a:ln>
          </p:spPr>
          <p:txBody>
            <a:bodyPr spcFirstLastPara="1" wrap="square" lIns="91422" tIns="45689" rIns="91422" bIns="45689" anchor="t" anchorCtr="0">
              <a:noAutofit/>
            </a:bodyPr>
            <a:lstStyle/>
            <a:p>
              <a:pPr>
                <a:lnSpc>
                  <a:spcPct val="115000"/>
                </a:lnSpc>
              </a:pPr>
              <a:endParaRPr sz="2200">
                <a:solidFill>
                  <a:srgbClr val="404040"/>
                </a:solidFill>
                <a:latin typeface="Open Sans" panose="020B0606030504020204" pitchFamily="34" charset="0"/>
                <a:ea typeface="Calibri"/>
                <a:cs typeface="Calibri"/>
                <a:sym typeface="Calibri"/>
              </a:endParaRPr>
            </a:p>
          </p:txBody>
        </p:sp>
      </p:grpSp>
      <p:grpSp>
        <p:nvGrpSpPr>
          <p:cNvPr id="758" name="Google Shape;758;p93"/>
          <p:cNvGrpSpPr/>
          <p:nvPr/>
        </p:nvGrpSpPr>
        <p:grpSpPr>
          <a:xfrm>
            <a:off x="1895671" y="4793386"/>
            <a:ext cx="12485159" cy="1044212"/>
            <a:chOff x="3454616" y="3407573"/>
            <a:chExt cx="8527528" cy="784531"/>
          </a:xfrm>
        </p:grpSpPr>
        <p:sp>
          <p:nvSpPr>
            <p:cNvPr id="759" name="Google Shape;759;p93"/>
            <p:cNvSpPr/>
            <p:nvPr/>
          </p:nvSpPr>
          <p:spPr>
            <a:xfrm>
              <a:off x="4247036" y="3630459"/>
              <a:ext cx="7627649" cy="333337"/>
            </a:xfrm>
            <a:prstGeom prst="rect">
              <a:avLst/>
            </a:prstGeom>
            <a:noFill/>
            <a:ln>
              <a:noFill/>
            </a:ln>
          </p:spPr>
          <p:txBody>
            <a:bodyPr spcFirstLastPara="1" wrap="square" lIns="91422" tIns="45689" rIns="91422" bIns="45689" anchor="t" anchorCtr="0">
              <a:noAutofit/>
            </a:bodyPr>
            <a:lstStyle/>
            <a:p>
              <a:pPr algn="ctr">
                <a:lnSpc>
                  <a:spcPct val="115000"/>
                </a:lnSpc>
                <a:spcBef>
                  <a:spcPts val="178"/>
                </a:spcBef>
              </a:pPr>
              <a:r>
                <a:rPr lang="en" sz="2200">
                  <a:solidFill>
                    <a:srgbClr val="404040"/>
                  </a:solidFill>
                  <a:latin typeface="Open Sans" panose="020B0606030504020204" pitchFamily="34" charset="0"/>
                  <a:ea typeface="Open Sans"/>
                  <a:cs typeface="Open Sans"/>
                  <a:sym typeface="Open Sans"/>
                </a:rPr>
                <a:t>The program stops abruptly when these errors occur without error handling.</a:t>
              </a:r>
              <a:endParaRPr sz="2200">
                <a:solidFill>
                  <a:srgbClr val="404040"/>
                </a:solidFill>
                <a:latin typeface="Open Sans" panose="020B0606030504020204" pitchFamily="34" charset="0"/>
              </a:endParaRPr>
            </a:p>
          </p:txBody>
        </p:sp>
        <p:sp>
          <p:nvSpPr>
            <p:cNvPr id="760" name="Google Shape;760;p93"/>
            <p:cNvSpPr/>
            <p:nvPr/>
          </p:nvSpPr>
          <p:spPr>
            <a:xfrm>
              <a:off x="4133851" y="3407573"/>
              <a:ext cx="7848293" cy="783045"/>
            </a:xfrm>
            <a:prstGeom prst="roundRect">
              <a:avLst>
                <a:gd name="adj" fmla="val 7140"/>
              </a:avLst>
            </a:prstGeom>
            <a:noFill/>
            <a:ln w="28575" cap="flat" cmpd="sng">
              <a:solidFill>
                <a:srgbClr val="47C1BE"/>
              </a:solidFill>
              <a:prstDash val="solid"/>
              <a:miter lim="800000"/>
              <a:headEnd type="none" w="sm" len="sm"/>
              <a:tailEnd type="none" w="sm" len="sm"/>
            </a:ln>
          </p:spPr>
          <p:txBody>
            <a:bodyPr spcFirstLastPara="1" wrap="square" lIns="91422" tIns="45689" rIns="91422" bIns="45689" anchor="ctr" anchorCtr="0">
              <a:noAutofit/>
            </a:bodyPr>
            <a:lstStyle/>
            <a:p>
              <a:pPr algn="ctr">
                <a:lnSpc>
                  <a:spcPct val="115000"/>
                </a:lnSpc>
              </a:pPr>
              <a:endParaRPr sz="2200">
                <a:solidFill>
                  <a:srgbClr val="404040"/>
                </a:solidFill>
                <a:latin typeface="Open Sans" panose="020B0606030504020204" pitchFamily="34" charset="0"/>
                <a:ea typeface="Calibri"/>
                <a:cs typeface="Calibri"/>
                <a:sym typeface="Calibri"/>
              </a:endParaRPr>
            </a:p>
          </p:txBody>
        </p:sp>
        <p:sp>
          <p:nvSpPr>
            <p:cNvPr id="761" name="Google Shape;761;p93"/>
            <p:cNvSpPr/>
            <p:nvPr/>
          </p:nvSpPr>
          <p:spPr>
            <a:xfrm>
              <a:off x="3454616" y="3410588"/>
              <a:ext cx="837796" cy="781516"/>
            </a:xfrm>
            <a:custGeom>
              <a:avLst/>
              <a:gdLst/>
              <a:ahLst/>
              <a:cxnLst/>
              <a:rect l="l" t="t" r="r" b="b"/>
              <a:pathLst>
                <a:path w="453" h="466" extrusionOk="0">
                  <a:moveTo>
                    <a:pt x="109" y="0"/>
                  </a:moveTo>
                  <a:cubicBezTo>
                    <a:pt x="49" y="0"/>
                    <a:pt x="0" y="49"/>
                    <a:pt x="0" y="109"/>
                  </a:cubicBezTo>
                  <a:cubicBezTo>
                    <a:pt x="0" y="357"/>
                    <a:pt x="0" y="357"/>
                    <a:pt x="0" y="357"/>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47C1BE"/>
            </a:solidFill>
            <a:ln>
              <a:noFill/>
            </a:ln>
          </p:spPr>
          <p:txBody>
            <a:bodyPr spcFirstLastPara="1" wrap="square" lIns="91422" tIns="45689" rIns="91422" bIns="45689" anchor="t" anchorCtr="0">
              <a:noAutofit/>
            </a:bodyPr>
            <a:lstStyle/>
            <a:p>
              <a:pPr>
                <a:lnSpc>
                  <a:spcPct val="115000"/>
                </a:lnSpc>
              </a:pPr>
              <a:endParaRPr sz="2200">
                <a:solidFill>
                  <a:srgbClr val="404040"/>
                </a:solidFill>
                <a:latin typeface="Open Sans" panose="020B0606030504020204" pitchFamily="34" charset="0"/>
                <a:ea typeface="Calibri"/>
                <a:cs typeface="Calibri"/>
                <a:sym typeface="Calibri"/>
              </a:endParaRPr>
            </a:p>
          </p:txBody>
        </p:sp>
      </p:grpSp>
      <p:grpSp>
        <p:nvGrpSpPr>
          <p:cNvPr id="762" name="Google Shape;762;p93"/>
          <p:cNvGrpSpPr/>
          <p:nvPr/>
        </p:nvGrpSpPr>
        <p:grpSpPr>
          <a:xfrm>
            <a:off x="1895868" y="6407660"/>
            <a:ext cx="12484754" cy="1263236"/>
            <a:chOff x="3451937" y="4352240"/>
            <a:chExt cx="8527255" cy="784368"/>
          </a:xfrm>
        </p:grpSpPr>
        <p:sp>
          <p:nvSpPr>
            <p:cNvPr id="763" name="Google Shape;763;p93"/>
            <p:cNvSpPr/>
            <p:nvPr/>
          </p:nvSpPr>
          <p:spPr>
            <a:xfrm>
              <a:off x="4500678" y="4517870"/>
              <a:ext cx="7267468" cy="485699"/>
            </a:xfrm>
            <a:prstGeom prst="rect">
              <a:avLst/>
            </a:prstGeom>
            <a:noFill/>
            <a:ln>
              <a:noFill/>
            </a:ln>
          </p:spPr>
          <p:txBody>
            <a:bodyPr spcFirstLastPara="1" wrap="square" lIns="91422" tIns="45689" rIns="91422" bIns="45689" anchor="ctr" anchorCtr="0">
              <a:noAutofit/>
            </a:bodyPr>
            <a:lstStyle/>
            <a:p>
              <a:pPr algn="ctr">
                <a:lnSpc>
                  <a:spcPct val="115000"/>
                </a:lnSpc>
                <a:spcBef>
                  <a:spcPts val="178"/>
                </a:spcBef>
              </a:pPr>
              <a:r>
                <a:rPr lang="en" sz="2200">
                  <a:solidFill>
                    <a:srgbClr val="404040"/>
                  </a:solidFill>
                  <a:latin typeface="Open Sans" panose="020B0606030504020204" pitchFamily="34" charset="0"/>
                  <a:ea typeface="Open Sans"/>
                  <a:cs typeface="Open Sans"/>
                  <a:sym typeface="Open Sans"/>
                </a:rPr>
                <a:t>The program allows for managing errors gracefully, recovering from them, or displaying user-friendly messages, ensuring it runs more smoothly and reliably.</a:t>
              </a:r>
              <a:endParaRPr sz="2200">
                <a:solidFill>
                  <a:srgbClr val="404040"/>
                </a:solidFill>
                <a:latin typeface="Open Sans" panose="020B0606030504020204" pitchFamily="34" charset="0"/>
              </a:endParaRPr>
            </a:p>
          </p:txBody>
        </p:sp>
        <p:sp>
          <p:nvSpPr>
            <p:cNvPr id="764" name="Google Shape;764;p93"/>
            <p:cNvSpPr/>
            <p:nvPr/>
          </p:nvSpPr>
          <p:spPr>
            <a:xfrm>
              <a:off x="4133850" y="4352240"/>
              <a:ext cx="7845342" cy="783045"/>
            </a:xfrm>
            <a:prstGeom prst="roundRect">
              <a:avLst>
                <a:gd name="adj" fmla="val 7140"/>
              </a:avLst>
            </a:prstGeom>
            <a:noFill/>
            <a:ln w="28575" cap="flat" cmpd="sng">
              <a:solidFill>
                <a:srgbClr val="F49C03"/>
              </a:solidFill>
              <a:prstDash val="solid"/>
              <a:miter lim="800000"/>
              <a:headEnd type="none" w="sm" len="sm"/>
              <a:tailEnd type="none" w="sm" len="sm"/>
            </a:ln>
          </p:spPr>
          <p:txBody>
            <a:bodyPr spcFirstLastPara="1" wrap="square" lIns="91422" tIns="45689" rIns="91422" bIns="45689" anchor="ctr" anchorCtr="0">
              <a:noAutofit/>
            </a:bodyPr>
            <a:lstStyle/>
            <a:p>
              <a:pPr algn="ctr">
                <a:lnSpc>
                  <a:spcPct val="115000"/>
                </a:lnSpc>
              </a:pPr>
              <a:endParaRPr sz="2200">
                <a:solidFill>
                  <a:srgbClr val="404040"/>
                </a:solidFill>
                <a:latin typeface="Open Sans" panose="020B0606030504020204" pitchFamily="34" charset="0"/>
                <a:ea typeface="Calibri"/>
                <a:cs typeface="Calibri"/>
                <a:sym typeface="Calibri"/>
              </a:endParaRPr>
            </a:p>
          </p:txBody>
        </p:sp>
        <p:sp>
          <p:nvSpPr>
            <p:cNvPr id="765" name="Google Shape;765;p93"/>
            <p:cNvSpPr/>
            <p:nvPr/>
          </p:nvSpPr>
          <p:spPr>
            <a:xfrm>
              <a:off x="3451937" y="4353563"/>
              <a:ext cx="837796" cy="783045"/>
            </a:xfrm>
            <a:custGeom>
              <a:avLst/>
              <a:gdLst/>
              <a:ahLst/>
              <a:cxnLst/>
              <a:rect l="l" t="t" r="r" b="b"/>
              <a:pathLst>
                <a:path w="453" h="466" extrusionOk="0">
                  <a:moveTo>
                    <a:pt x="109" y="0"/>
                  </a:moveTo>
                  <a:cubicBezTo>
                    <a:pt x="49" y="0"/>
                    <a:pt x="0" y="49"/>
                    <a:pt x="0" y="109"/>
                  </a:cubicBezTo>
                  <a:cubicBezTo>
                    <a:pt x="0" y="357"/>
                    <a:pt x="0" y="357"/>
                    <a:pt x="0" y="357"/>
                  </a:cubicBezTo>
                  <a:cubicBezTo>
                    <a:pt x="0" y="417"/>
                    <a:pt x="49" y="466"/>
                    <a:pt x="109" y="466"/>
                  </a:cubicBezTo>
                  <a:cubicBezTo>
                    <a:pt x="453" y="466"/>
                    <a:pt x="453" y="466"/>
                    <a:pt x="453" y="466"/>
                  </a:cubicBezTo>
                  <a:cubicBezTo>
                    <a:pt x="453" y="0"/>
                    <a:pt x="453" y="0"/>
                    <a:pt x="453" y="0"/>
                  </a:cubicBezTo>
                  <a:lnTo>
                    <a:pt x="109" y="0"/>
                  </a:lnTo>
                  <a:close/>
                </a:path>
              </a:pathLst>
            </a:custGeom>
            <a:solidFill>
              <a:srgbClr val="F49C03"/>
            </a:solidFill>
            <a:ln>
              <a:noFill/>
            </a:ln>
          </p:spPr>
          <p:txBody>
            <a:bodyPr spcFirstLastPara="1" wrap="square" lIns="91422" tIns="45689" rIns="91422" bIns="45689" anchor="t" anchorCtr="0">
              <a:noAutofit/>
            </a:bodyPr>
            <a:lstStyle/>
            <a:p>
              <a:pPr>
                <a:lnSpc>
                  <a:spcPct val="115000"/>
                </a:lnSpc>
              </a:pPr>
              <a:endParaRPr sz="2200">
                <a:solidFill>
                  <a:srgbClr val="404040"/>
                </a:solidFill>
                <a:latin typeface="Open Sans" panose="020B0606030504020204" pitchFamily="34" charset="0"/>
                <a:ea typeface="Calibri"/>
                <a:cs typeface="Calibri"/>
                <a:sym typeface="Calibri"/>
              </a:endParaRPr>
            </a:p>
          </p:txBody>
        </p:sp>
      </p:grpSp>
      <p:sp>
        <p:nvSpPr>
          <p:cNvPr id="766" name="Google Shape;766;p93"/>
          <p:cNvSpPr txBox="1"/>
          <p:nvPr/>
        </p:nvSpPr>
        <p:spPr>
          <a:xfrm>
            <a:off x="1914449" y="1512834"/>
            <a:ext cx="12451817" cy="903776"/>
          </a:xfrm>
          <a:prstGeom prst="rect">
            <a:avLst/>
          </a:prstGeom>
          <a:noFill/>
          <a:ln>
            <a:noFill/>
          </a:ln>
        </p:spPr>
        <p:txBody>
          <a:bodyPr spcFirstLastPara="1" wrap="square" lIns="91422" tIns="0" rIns="91422" bIns="0" anchor="t" anchorCtr="0">
            <a:normAutofit/>
          </a:bodyPr>
          <a:lstStyle/>
          <a:p>
            <a:pPr algn="ctr">
              <a:lnSpc>
                <a:spcPct val="115000"/>
              </a:lnSpc>
              <a:buClr>
                <a:srgbClr val="3F3F3F"/>
              </a:buClr>
              <a:buSzPts val="1600"/>
            </a:pPr>
            <a:r>
              <a:rPr lang="en" sz="2200">
                <a:solidFill>
                  <a:srgbClr val="404040"/>
                </a:solidFill>
                <a:latin typeface="Open Sans" panose="020B0606030504020204" pitchFamily="34" charset="0"/>
                <a:ea typeface="Open Sans"/>
                <a:cs typeface="Open Sans"/>
                <a:sym typeface="Open Sans"/>
              </a:rPr>
              <a:t>It is the process of managing errors or exceptions that occur during the execution of a program providing an appropriate message to the developer.</a:t>
            </a:r>
            <a:endParaRPr sz="2200">
              <a:solidFill>
                <a:srgbClr val="404040"/>
              </a:solidFill>
              <a:latin typeface="Open Sans" panose="020B0606030504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94"/>
          <p:cNvSpPr txBox="1">
            <a:spLocks noGrp="1"/>
          </p:cNvSpPr>
          <p:nvPr>
            <p:ph type="title"/>
          </p:nvPr>
        </p:nvSpPr>
        <p:spPr>
          <a:xfrm>
            <a:off x="-10160" y="229878"/>
            <a:ext cx="16276320" cy="687244"/>
          </a:xfrm>
          <a:prstGeom prst="rect">
            <a:avLst/>
          </a:prstGeom>
          <a:noFill/>
          <a:ln>
            <a:noFill/>
          </a:ln>
        </p:spPr>
        <p:txBody>
          <a:bodyPr spcFirstLastPara="1" vert="horz" wrap="square" lIns="91422" tIns="45689" rIns="91422" bIns="45689" rtlCol="0" anchor="ctr" anchorCtr="0">
            <a:normAutofit/>
          </a:bodyPr>
          <a:lstStyle/>
          <a:p>
            <a:r>
              <a:rPr lang="en" sz="2800"/>
              <a:t>Error Handling in Python: Example</a:t>
            </a:r>
            <a:endParaRPr sz="2800"/>
          </a:p>
        </p:txBody>
      </p:sp>
      <p:sp>
        <p:nvSpPr>
          <p:cNvPr id="773" name="Google Shape;773;p94"/>
          <p:cNvSpPr/>
          <p:nvPr/>
        </p:nvSpPr>
        <p:spPr>
          <a:xfrm>
            <a:off x="4330701" y="816324"/>
            <a:ext cx="7612142"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pic>
        <p:nvPicPr>
          <p:cNvPr id="774" name="Google Shape;774;p94"/>
          <p:cNvPicPr preferRelativeResize="0"/>
          <p:nvPr/>
        </p:nvPicPr>
        <p:blipFill rotWithShape="1">
          <a:blip r:embed="rId3">
            <a:alphaModFix/>
          </a:blip>
          <a:srcRect/>
          <a:stretch/>
        </p:blipFill>
        <p:spPr>
          <a:xfrm>
            <a:off x="989766" y="3670759"/>
            <a:ext cx="5976222" cy="3099332"/>
          </a:xfrm>
          <a:prstGeom prst="rect">
            <a:avLst/>
          </a:prstGeom>
          <a:noFill/>
          <a:ln w="9525" cap="flat" cmpd="sng">
            <a:solidFill>
              <a:srgbClr val="262626"/>
            </a:solidFill>
            <a:prstDash val="solid"/>
            <a:round/>
            <a:headEnd type="none" w="sm" len="sm"/>
            <a:tailEnd type="none" w="sm" len="sm"/>
          </a:ln>
        </p:spPr>
      </p:pic>
      <p:sp>
        <p:nvSpPr>
          <p:cNvPr id="775" name="Google Shape;775;p94"/>
          <p:cNvSpPr/>
          <p:nvPr/>
        </p:nvSpPr>
        <p:spPr>
          <a:xfrm>
            <a:off x="7363324" y="2683553"/>
            <a:ext cx="7949682" cy="1467852"/>
          </a:xfrm>
          <a:prstGeom prst="roundRect">
            <a:avLst>
              <a:gd name="adj" fmla="val 16667"/>
            </a:avLst>
          </a:prstGeom>
          <a:solidFill>
            <a:srgbClr val="DDEAF6"/>
          </a:solidFill>
          <a:ln w="12700" cap="flat" cmpd="sng">
            <a:solidFill>
              <a:srgbClr val="BBD6EE"/>
            </a:solidFill>
            <a:prstDash val="solid"/>
            <a:miter lim="800000"/>
            <a:headEnd type="none" w="sm" len="sm"/>
            <a:tailEnd type="none" w="sm" len="sm"/>
          </a:ln>
        </p:spPr>
        <p:txBody>
          <a:bodyPr spcFirstLastPara="1" wrap="square" lIns="91422" tIns="45689" rIns="91422" bIns="45689" anchor="ctr" anchorCtr="0">
            <a:noAutofit/>
          </a:bodyPr>
          <a:lstStyle/>
          <a:p>
            <a:pPr marL="361249" lvl="1" indent="-338671">
              <a:lnSpc>
                <a:spcPct val="115000"/>
              </a:lnSpc>
              <a:buClr>
                <a:srgbClr val="404040"/>
              </a:buClr>
              <a:buSzPts val="1200"/>
              <a:buFont typeface="Open Sans"/>
              <a:buChar char="•"/>
            </a:pPr>
            <a:r>
              <a:rPr lang="en" sz="2200" b="1">
                <a:solidFill>
                  <a:srgbClr val="404040"/>
                </a:solidFill>
                <a:latin typeface="Open Sans" panose="020B0606030504020204" pitchFamily="34" charset="0"/>
                <a:ea typeface="Open Sans"/>
                <a:cs typeface="Open Sans"/>
                <a:sym typeface="Open Sans"/>
              </a:rPr>
              <a:t>try</a:t>
            </a:r>
            <a:r>
              <a:rPr lang="en" sz="2200">
                <a:solidFill>
                  <a:srgbClr val="404040"/>
                </a:solidFill>
                <a:latin typeface="Open Sans" panose="020B0606030504020204" pitchFamily="34" charset="0"/>
                <a:ea typeface="Open Sans"/>
                <a:cs typeface="Open Sans"/>
                <a:sym typeface="Open Sans"/>
              </a:rPr>
              <a:t>: This block contains code that might raise an exception (e.g., attempting to open a file that might not exist).</a:t>
            </a:r>
            <a:endParaRPr sz="2200">
              <a:solidFill>
                <a:srgbClr val="404040"/>
              </a:solidFill>
              <a:latin typeface="Open Sans" panose="020B0606030504020204" pitchFamily="34" charset="0"/>
            </a:endParaRPr>
          </a:p>
        </p:txBody>
      </p:sp>
      <p:sp>
        <p:nvSpPr>
          <p:cNvPr id="776" name="Google Shape;776;p94"/>
          <p:cNvSpPr/>
          <p:nvPr/>
        </p:nvSpPr>
        <p:spPr>
          <a:xfrm>
            <a:off x="7363324" y="4523839"/>
            <a:ext cx="7949682" cy="1467852"/>
          </a:xfrm>
          <a:prstGeom prst="roundRect">
            <a:avLst>
              <a:gd name="adj" fmla="val 16667"/>
            </a:avLst>
          </a:prstGeom>
          <a:solidFill>
            <a:srgbClr val="DDEAF6"/>
          </a:solidFill>
          <a:ln w="12700" cap="flat" cmpd="sng">
            <a:solidFill>
              <a:srgbClr val="BBD6EE"/>
            </a:solidFill>
            <a:prstDash val="solid"/>
            <a:miter lim="800000"/>
            <a:headEnd type="none" w="sm" len="sm"/>
            <a:tailEnd type="none" w="sm" len="sm"/>
          </a:ln>
        </p:spPr>
        <p:txBody>
          <a:bodyPr spcFirstLastPara="1" wrap="square" lIns="91422" tIns="45689" rIns="91422" bIns="45689" anchor="ctr" anchorCtr="0">
            <a:noAutofit/>
          </a:bodyPr>
          <a:lstStyle/>
          <a:p>
            <a:pPr marL="361249" lvl="1" indent="-338671">
              <a:lnSpc>
                <a:spcPct val="115000"/>
              </a:lnSpc>
              <a:buClr>
                <a:srgbClr val="404040"/>
              </a:buClr>
              <a:buSzPts val="1200"/>
              <a:buFont typeface="Open Sans"/>
              <a:buChar char="•"/>
            </a:pPr>
            <a:r>
              <a:rPr lang="en" sz="2200" b="1">
                <a:solidFill>
                  <a:srgbClr val="404040"/>
                </a:solidFill>
                <a:latin typeface="Open Sans" panose="020B0606030504020204" pitchFamily="34" charset="0"/>
                <a:ea typeface="Open Sans"/>
                <a:cs typeface="Open Sans"/>
                <a:sym typeface="Open Sans"/>
              </a:rPr>
              <a:t>except</a:t>
            </a:r>
            <a:r>
              <a:rPr lang="en" sz="2200">
                <a:solidFill>
                  <a:srgbClr val="404040"/>
                </a:solidFill>
                <a:latin typeface="Open Sans" panose="020B0606030504020204" pitchFamily="34" charset="0"/>
                <a:ea typeface="Open Sans"/>
                <a:cs typeface="Open Sans"/>
                <a:sym typeface="Open Sans"/>
              </a:rPr>
              <a:t>: If the try block raises a specific exception (e.g., FileNotFoundError), this block will execute, handling the error gracefully.</a:t>
            </a:r>
            <a:endParaRPr sz="2200">
              <a:solidFill>
                <a:srgbClr val="404040"/>
              </a:solidFill>
              <a:latin typeface="Open Sans" panose="020B0606030504020204" pitchFamily="34" charset="0"/>
            </a:endParaRPr>
          </a:p>
        </p:txBody>
      </p:sp>
      <p:sp>
        <p:nvSpPr>
          <p:cNvPr id="777" name="Google Shape;777;p94"/>
          <p:cNvSpPr/>
          <p:nvPr/>
        </p:nvSpPr>
        <p:spPr>
          <a:xfrm>
            <a:off x="7363324" y="6364126"/>
            <a:ext cx="7949682" cy="1776101"/>
          </a:xfrm>
          <a:prstGeom prst="roundRect">
            <a:avLst>
              <a:gd name="adj" fmla="val 16667"/>
            </a:avLst>
          </a:prstGeom>
          <a:solidFill>
            <a:srgbClr val="DDEAF6"/>
          </a:solidFill>
          <a:ln w="12700" cap="flat" cmpd="sng">
            <a:solidFill>
              <a:srgbClr val="BBD6EE"/>
            </a:solidFill>
            <a:prstDash val="solid"/>
            <a:miter lim="800000"/>
            <a:headEnd type="none" w="sm" len="sm"/>
            <a:tailEnd type="none" w="sm" len="sm"/>
          </a:ln>
        </p:spPr>
        <p:txBody>
          <a:bodyPr spcFirstLastPara="1" wrap="square" lIns="91422" tIns="45689" rIns="91422" bIns="45689" anchor="ctr" anchorCtr="0">
            <a:noAutofit/>
          </a:bodyPr>
          <a:lstStyle/>
          <a:p>
            <a:pPr marL="361249" lvl="1" indent="-338671">
              <a:lnSpc>
                <a:spcPct val="115000"/>
              </a:lnSpc>
              <a:buClr>
                <a:srgbClr val="404040"/>
              </a:buClr>
              <a:buSzPts val="1200"/>
              <a:buFont typeface="Open Sans"/>
              <a:buChar char="•"/>
            </a:pPr>
            <a:r>
              <a:rPr lang="en" sz="2200" b="1">
                <a:solidFill>
                  <a:srgbClr val="404040"/>
                </a:solidFill>
                <a:latin typeface="Open Sans" panose="020B0606030504020204" pitchFamily="34" charset="0"/>
                <a:ea typeface="Open Sans"/>
                <a:cs typeface="Open Sans"/>
                <a:sym typeface="Open Sans"/>
              </a:rPr>
              <a:t>finally</a:t>
            </a:r>
            <a:r>
              <a:rPr lang="en" sz="2200">
                <a:solidFill>
                  <a:srgbClr val="404040"/>
                </a:solidFill>
                <a:latin typeface="Open Sans" panose="020B0606030504020204" pitchFamily="34" charset="0"/>
                <a:ea typeface="Open Sans"/>
                <a:cs typeface="Open Sans"/>
                <a:sym typeface="Open Sans"/>
              </a:rPr>
              <a:t>: This block always runs, regardless of whether an exception occurred or not; it is used for clean-up actions, like closing files or releasing resources. </a:t>
            </a:r>
            <a:endParaRPr sz="2200">
              <a:solidFill>
                <a:srgbClr val="404040"/>
              </a:solidFill>
              <a:latin typeface="Open Sans" panose="020B0606030504020204" pitchFamily="34" charset="0"/>
            </a:endParaRPr>
          </a:p>
        </p:txBody>
      </p:sp>
      <p:sp>
        <p:nvSpPr>
          <p:cNvPr id="778" name="Google Shape;778;p94"/>
          <p:cNvSpPr/>
          <p:nvPr/>
        </p:nvSpPr>
        <p:spPr>
          <a:xfrm>
            <a:off x="3400138" y="1380917"/>
            <a:ext cx="9455728" cy="679020"/>
          </a:xfrm>
          <a:prstGeom prst="roundRect">
            <a:avLst>
              <a:gd name="adj" fmla="val 16667"/>
            </a:avLst>
          </a:prstGeom>
          <a:noFill/>
          <a:ln>
            <a:noFill/>
          </a:ln>
        </p:spPr>
        <p:txBody>
          <a:bodyPr spcFirstLastPara="1" wrap="square" lIns="91422" tIns="45689" rIns="91422" bIns="45689" anchor="ctr" anchorCtr="0">
            <a:noAutofit/>
          </a:bodyPr>
          <a:lstStyle/>
          <a:p>
            <a:pPr algn="ctr">
              <a:lnSpc>
                <a:spcPct val="115000"/>
              </a:lnSpc>
            </a:pPr>
            <a:r>
              <a:rPr lang="en" sz="2200">
                <a:solidFill>
                  <a:srgbClr val="404040"/>
                </a:solidFill>
                <a:latin typeface="Open Sans" panose="020B0606030504020204" pitchFamily="34" charset="0"/>
                <a:ea typeface="Open Sans"/>
                <a:cs typeface="Open Sans"/>
                <a:sym typeface="Open Sans"/>
              </a:rPr>
              <a:t>Python provides a way to manage errors using the below blocks:</a:t>
            </a:r>
            <a:endParaRPr sz="2200">
              <a:solidFill>
                <a:srgbClr val="404040"/>
              </a:solidFill>
              <a:latin typeface="Open Sans" panose="020B0606030504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64EBC-B8CC-82FF-316B-FF35F00E59E5}"/>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BDAC4CD2-8F91-E0A8-9D89-72DA7480A0A4}"/>
              </a:ext>
            </a:extLst>
          </p:cNvPr>
          <p:cNvSpPr>
            <a:spLocks noGrp="1"/>
          </p:cNvSpPr>
          <p:nvPr>
            <p:ph type="title"/>
          </p:nvPr>
        </p:nvSpPr>
        <p:spPr>
          <a:xfrm>
            <a:off x="2421576" y="329928"/>
            <a:ext cx="7351074" cy="646426"/>
          </a:xfrm>
        </p:spPr>
        <p:txBody>
          <a:bodyPr/>
          <a:lstStyle/>
          <a:p>
            <a:r>
              <a:rPr lang="en"/>
              <a:t>Implementing Error Handling in Python</a:t>
            </a:r>
            <a:endParaRPr lang="en-US">
              <a:latin typeface="+mn-lt"/>
            </a:endParaRPr>
          </a:p>
        </p:txBody>
      </p:sp>
      <p:sp>
        <p:nvSpPr>
          <p:cNvPr id="4" name="Text Placeholder 3">
            <a:extLst>
              <a:ext uri="{FF2B5EF4-FFF2-40B4-BE49-F238E27FC236}">
                <a16:creationId xmlns:a16="http://schemas.microsoft.com/office/drawing/2014/main" id="{1533DF11-1DAD-79C0-833E-6C14B1036FCE}"/>
              </a:ext>
            </a:extLst>
          </p:cNvPr>
          <p:cNvSpPr>
            <a:spLocks noGrp="1"/>
          </p:cNvSpPr>
          <p:nvPr>
            <p:ph type="body" sz="quarter" idx="11"/>
          </p:nvPr>
        </p:nvSpPr>
        <p:spPr>
          <a:xfrm>
            <a:off x="1279501" y="2556374"/>
            <a:ext cx="13696999" cy="1186286"/>
          </a:xfrm>
        </p:spPr>
        <p:txBody>
          <a:bodyPr>
            <a:noAutofit/>
          </a:bodyPr>
          <a:lstStyle/>
          <a:p>
            <a:pPr>
              <a:lnSpc>
                <a:spcPct val="115000"/>
              </a:lnSpc>
            </a:pPr>
            <a:r>
              <a:rPr lang="en-US" b="1"/>
              <a:t>Overview:</a:t>
            </a:r>
          </a:p>
          <a:p>
            <a:pPr>
              <a:lnSpc>
                <a:spcPct val="115000"/>
              </a:lnSpc>
            </a:pPr>
            <a:endParaRPr lang="en-US" b="1"/>
          </a:p>
          <a:p>
            <a:pPr>
              <a:lnSpc>
                <a:spcPct val="115000"/>
              </a:lnSpc>
            </a:pPr>
            <a:r>
              <a:rPr lang="en-US">
                <a:solidFill>
                  <a:srgbClr val="404040"/>
                </a:solidFill>
              </a:rPr>
              <a:t>This demonstration covers error handling in Python. You will learn how to handle file-related errors, catch exceptions, display file contents if available, and ensure proper file closure regardless of errors.</a:t>
            </a:r>
          </a:p>
        </p:txBody>
      </p:sp>
      <p:sp>
        <p:nvSpPr>
          <p:cNvPr id="5" name="Text Placeholder 4">
            <a:extLst>
              <a:ext uri="{FF2B5EF4-FFF2-40B4-BE49-F238E27FC236}">
                <a16:creationId xmlns:a16="http://schemas.microsoft.com/office/drawing/2014/main" id="{2EB4B34B-B56E-196F-412B-FCDF53FCBFD1}"/>
              </a:ext>
            </a:extLst>
          </p:cNvPr>
          <p:cNvSpPr>
            <a:spLocks noGrp="1"/>
          </p:cNvSpPr>
          <p:nvPr>
            <p:ph type="body" sz="quarter" idx="14"/>
          </p:nvPr>
        </p:nvSpPr>
        <p:spPr>
          <a:xfrm>
            <a:off x="13416914" y="1793560"/>
            <a:ext cx="565786" cy="574675"/>
          </a:xfrm>
        </p:spPr>
        <p:txBody>
          <a:bodyPr/>
          <a:lstStyle/>
          <a:p>
            <a:r>
              <a:rPr lang="en-IN"/>
              <a:t>05</a:t>
            </a:r>
          </a:p>
        </p:txBody>
      </p:sp>
      <p:sp>
        <p:nvSpPr>
          <p:cNvPr id="2" name="Text Placeholder 3">
            <a:extLst>
              <a:ext uri="{FF2B5EF4-FFF2-40B4-BE49-F238E27FC236}">
                <a16:creationId xmlns:a16="http://schemas.microsoft.com/office/drawing/2014/main" id="{86175D01-5100-5E0B-A38B-D80E516AC992}"/>
              </a:ext>
            </a:extLst>
          </p:cNvPr>
          <p:cNvSpPr txBox="1">
            <a:spLocks/>
          </p:cNvSpPr>
          <p:nvPr/>
        </p:nvSpPr>
        <p:spPr>
          <a:xfrm>
            <a:off x="2038804" y="6885920"/>
            <a:ext cx="12567280" cy="861998"/>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t>Please download the demo document from the Reference Material section to perform step-by-step execution.</a:t>
            </a:r>
          </a:p>
        </p:txBody>
      </p:sp>
      <p:sp>
        <p:nvSpPr>
          <p:cNvPr id="3" name="Rectangle: Rounded Corners 2">
            <a:extLst>
              <a:ext uri="{FF2B5EF4-FFF2-40B4-BE49-F238E27FC236}">
                <a16:creationId xmlns:a16="http://schemas.microsoft.com/office/drawing/2014/main" id="{2943A0AC-7B97-432E-8196-1DDDC663D678}"/>
              </a:ext>
            </a:extLst>
          </p:cNvPr>
          <p:cNvSpPr/>
          <p:nvPr/>
        </p:nvSpPr>
        <p:spPr>
          <a:xfrm>
            <a:off x="1649916" y="6422065"/>
            <a:ext cx="13109729" cy="1480471"/>
          </a:xfrm>
          <a:prstGeom prst="roundRect">
            <a:avLst/>
          </a:prstGeom>
          <a:no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6" name="Rectangle: Rounded Corners 5">
            <a:extLst>
              <a:ext uri="{FF2B5EF4-FFF2-40B4-BE49-F238E27FC236}">
                <a16:creationId xmlns:a16="http://schemas.microsoft.com/office/drawing/2014/main" id="{98D897E3-8A22-A7E8-C9B9-822D54621D57}"/>
              </a:ext>
            </a:extLst>
          </p:cNvPr>
          <p:cNvSpPr/>
          <p:nvPr/>
        </p:nvSpPr>
        <p:spPr>
          <a:xfrm>
            <a:off x="2038805" y="6142669"/>
            <a:ext cx="1767652" cy="528084"/>
          </a:xfrm>
          <a:prstGeom prst="roundRect">
            <a:avLst/>
          </a:prstGeom>
          <a:solidFill>
            <a:srgbClr val="0171C0"/>
          </a:solidFill>
          <a:ln w="25400"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a:spcBef>
                <a:spcPts val="1000"/>
              </a:spcBef>
              <a:spcAft>
                <a:spcPct val="0"/>
              </a:spcAft>
              <a:buClr>
                <a:srgbClr val="000000"/>
              </a:buClr>
              <a:buSzPts val="2200"/>
              <a:buFont typeface="Arial"/>
            </a:pPr>
            <a:endParaRPr lang="en-IN" sz="2200" b="1">
              <a:solidFill>
                <a:srgbClr val="404040"/>
              </a:solidFill>
              <a:latin typeface="Open Sans" panose="020B0606030504020204" pitchFamily="34" charset="0"/>
              <a:ea typeface="Open Sans"/>
              <a:cs typeface="Open Sans"/>
            </a:endParaRPr>
          </a:p>
        </p:txBody>
      </p:sp>
      <p:sp>
        <p:nvSpPr>
          <p:cNvPr id="7" name="Text Placeholder 3">
            <a:extLst>
              <a:ext uri="{FF2B5EF4-FFF2-40B4-BE49-F238E27FC236}">
                <a16:creationId xmlns:a16="http://schemas.microsoft.com/office/drawing/2014/main" id="{B1F1595C-9AD1-26F2-A64C-13B71EFDF8F8}"/>
              </a:ext>
            </a:extLst>
          </p:cNvPr>
          <p:cNvSpPr txBox="1">
            <a:spLocks/>
          </p:cNvSpPr>
          <p:nvPr/>
        </p:nvSpPr>
        <p:spPr>
          <a:xfrm>
            <a:off x="2038804" y="6203218"/>
            <a:ext cx="1767652" cy="528084"/>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gn="l" defTabSz="914400" rtl="0" eaLnBrk="1" latinLnBrk="0" hangingPunct="1">
              <a:lnSpc>
                <a:spcPct val="114000"/>
              </a:lnSpc>
              <a:spcBef>
                <a:spcPts val="1000"/>
              </a:spcBef>
              <a:buFontTx/>
              <a:buNone/>
              <a:defRPr lang="en-GB"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gn="l" defTabSz="914400" rtl="0" eaLnBrk="1" latinLnBrk="0" hangingPunct="1">
              <a:lnSpc>
                <a:spcPct val="114000"/>
              </a:lnSpc>
              <a:spcBef>
                <a:spcPts val="1000"/>
              </a:spcBef>
              <a:buFontTx/>
              <a:buNone/>
              <a:defRPr sz="2200" kern="1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b="1">
                <a:solidFill>
                  <a:schemeClr val="bg1"/>
                </a:solidFill>
              </a:rPr>
              <a:t>Note:</a:t>
            </a:r>
          </a:p>
        </p:txBody>
      </p:sp>
    </p:spTree>
    <p:custDataLst>
      <p:tags r:id="rId1"/>
    </p:custDataLst>
    <p:extLst>
      <p:ext uri="{BB962C8B-B14F-4D97-AF65-F5344CB8AC3E}">
        <p14:creationId xmlns:p14="http://schemas.microsoft.com/office/powerpoint/2010/main" val="7447887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E653E7-AF78-74A7-968C-098C79E85448}"/>
              </a:ext>
            </a:extLst>
          </p:cNvPr>
          <p:cNvSpPr>
            <a:spLocks noGrp="1"/>
          </p:cNvSpPr>
          <p:nvPr>
            <p:ph type="body" sz="quarter" idx="12"/>
          </p:nvPr>
        </p:nvSpPr>
        <p:spPr/>
        <p:txBody>
          <a:bodyPr>
            <a:normAutofit/>
          </a:bodyPr>
          <a:lstStyle/>
          <a:p>
            <a:pPr>
              <a:lnSpc>
                <a:spcPct val="115000"/>
              </a:lnSpc>
            </a:pPr>
            <a:r>
              <a:rPr lang="en-US">
                <a:solidFill>
                  <a:srgbClr val="404040"/>
                </a:solidFill>
              </a:rPr>
              <a:t>In this guided practice, you will create functions and classes in Python and implement single-level inheritance to understand the fundamentals of object-oriented programming. You will define functions for performing operations, create classes with attributes and methods, and apply inheritance to reuse code efficiently. By the end of this practice, you will have a working Python script where a child class inherits from a parent class, extending its functionality while demonstrating proper function integration.</a:t>
            </a:r>
          </a:p>
          <a:p>
            <a:pPr>
              <a:lnSpc>
                <a:spcPct val="115000"/>
              </a:lnSpc>
            </a:pPr>
            <a:endParaRPr lang="en-US">
              <a:solidFill>
                <a:srgbClr val="404040"/>
              </a:solidFill>
            </a:endParaRPr>
          </a:p>
          <a:p>
            <a:pPr>
              <a:lnSpc>
                <a:spcPct val="115000"/>
              </a:lnSpc>
            </a:pPr>
            <a:endParaRPr lang="en-IN">
              <a:solidFill>
                <a:srgbClr val="404040"/>
              </a:solidFill>
            </a:endParaRPr>
          </a:p>
        </p:txBody>
      </p:sp>
      <p:sp>
        <p:nvSpPr>
          <p:cNvPr id="3" name="Text Placeholder 2">
            <a:extLst>
              <a:ext uri="{FF2B5EF4-FFF2-40B4-BE49-F238E27FC236}">
                <a16:creationId xmlns:a16="http://schemas.microsoft.com/office/drawing/2014/main" id="{CF196B7B-C978-BE98-161C-D7D2CDEBB44B}"/>
              </a:ext>
            </a:extLst>
          </p:cNvPr>
          <p:cNvSpPr>
            <a:spLocks noGrp="1"/>
          </p:cNvSpPr>
          <p:nvPr>
            <p:ph type="body" sz="quarter" idx="14"/>
          </p:nvPr>
        </p:nvSpPr>
        <p:spPr/>
        <p:txBody>
          <a:bodyPr/>
          <a:lstStyle/>
          <a:p>
            <a:r>
              <a:rPr lang="en-IN"/>
              <a:t>20</a:t>
            </a:r>
          </a:p>
        </p:txBody>
      </p:sp>
    </p:spTree>
    <p:extLst>
      <p:ext uri="{BB962C8B-B14F-4D97-AF65-F5344CB8AC3E}">
        <p14:creationId xmlns:p14="http://schemas.microsoft.com/office/powerpoint/2010/main" val="42889886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1D3C2-4A93-BCCC-0687-6FCDEF8B32AA}"/>
              </a:ext>
            </a:extLst>
          </p:cNvPr>
          <p:cNvSpPr>
            <a:spLocks noGrp="1"/>
          </p:cNvSpPr>
          <p:nvPr>
            <p:ph type="body" sz="quarter" idx="19"/>
          </p:nvPr>
        </p:nvSpPr>
        <p:spPr>
          <a:xfrm>
            <a:off x="734790" y="1980938"/>
            <a:ext cx="9632528" cy="4474174"/>
          </a:xfrm>
        </p:spPr>
        <p:txBody>
          <a:bodyPr/>
          <a:lstStyle/>
          <a:p>
            <a:pPr>
              <a:lnSpc>
                <a:spcPct val="115000"/>
              </a:lnSpc>
            </a:pPr>
            <a:r>
              <a:rPr lang="en-US">
                <a:solidFill>
                  <a:srgbClr val="404040"/>
                </a:solidFill>
              </a:rPr>
              <a:t>Functions enhance code reusability, improve argument handling, and manage scope efficiently.</a:t>
            </a:r>
          </a:p>
          <a:p>
            <a:pPr>
              <a:lnSpc>
                <a:spcPct val="115000"/>
              </a:lnSpc>
            </a:pPr>
            <a:r>
              <a:rPr lang="en-US">
                <a:solidFill>
                  <a:srgbClr val="404040"/>
                </a:solidFill>
              </a:rPr>
              <a:t>Generators and lambda functions enable optimized performance and concise code execution.</a:t>
            </a:r>
          </a:p>
          <a:p>
            <a:pPr>
              <a:lnSpc>
                <a:spcPct val="115000"/>
              </a:lnSpc>
            </a:pPr>
            <a:r>
              <a:rPr lang="en-US">
                <a:solidFill>
                  <a:srgbClr val="404040"/>
                </a:solidFill>
              </a:rPr>
              <a:t>Object-oriented programming organizes code using classes, objects, and inheritance for better structure.</a:t>
            </a:r>
          </a:p>
          <a:p>
            <a:pPr>
              <a:lnSpc>
                <a:spcPct val="115000"/>
              </a:lnSpc>
            </a:pPr>
            <a:r>
              <a:rPr lang="en-US">
                <a:solidFill>
                  <a:srgbClr val="404040"/>
                </a:solidFill>
              </a:rPr>
              <a:t>File operations facilitate reading, writing, and parsing data, including CSV files.</a:t>
            </a:r>
          </a:p>
          <a:p>
            <a:pPr>
              <a:lnSpc>
                <a:spcPct val="115000"/>
              </a:lnSpc>
            </a:pPr>
            <a:r>
              <a:rPr lang="en-US">
                <a:solidFill>
                  <a:srgbClr val="404040"/>
                </a:solidFill>
              </a:rPr>
              <a:t>Error handling ensures code stability by managing exceptions and preventing failures.</a:t>
            </a:r>
          </a:p>
        </p:txBody>
      </p:sp>
    </p:spTree>
    <p:custDataLst>
      <p:tags r:id="rId1"/>
    </p:custDataLst>
    <p:extLst>
      <p:ext uri="{BB962C8B-B14F-4D97-AF65-F5344CB8AC3E}">
        <p14:creationId xmlns:p14="http://schemas.microsoft.com/office/powerpoint/2010/main" val="2475413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7"/>
          <p:cNvSpPr/>
          <p:nvPr/>
        </p:nvSpPr>
        <p:spPr>
          <a:xfrm>
            <a:off x="5557585" y="6288811"/>
            <a:ext cx="5082708" cy="1502875"/>
          </a:xfrm>
          <a:prstGeom prst="roundRect">
            <a:avLst>
              <a:gd name="adj" fmla="val 16667"/>
            </a:avLst>
          </a:prstGeom>
          <a:solidFill>
            <a:srgbClr val="F2F2F2"/>
          </a:solidFill>
          <a:ln w="12700" cap="flat" cmpd="sng">
            <a:solidFill>
              <a:srgbClr val="D8D8D8"/>
            </a:solidFill>
            <a:prstDash val="solid"/>
            <a:miter lim="800000"/>
            <a:headEnd type="none" w="sm" len="sm"/>
            <a:tailEnd type="none" w="sm" len="sm"/>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
        <p:nvSpPr>
          <p:cNvPr id="487" name="Google Shape;487;p67"/>
          <p:cNvSpPr txBox="1">
            <a:spLocks noGrp="1"/>
          </p:cNvSpPr>
          <p:nvPr>
            <p:ph type="title"/>
          </p:nvPr>
        </p:nvSpPr>
        <p:spPr>
          <a:xfrm>
            <a:off x="-10160" y="139726"/>
            <a:ext cx="16276320" cy="687244"/>
          </a:xfrm>
          <a:prstGeom prst="rect">
            <a:avLst/>
          </a:prstGeom>
          <a:noFill/>
          <a:ln>
            <a:noFill/>
          </a:ln>
        </p:spPr>
        <p:txBody>
          <a:bodyPr spcFirstLastPara="1" vert="horz" wrap="square" lIns="91422" tIns="45689" rIns="91422" bIns="45689" rtlCol="0" anchor="ctr" anchorCtr="0">
            <a:noAutofit/>
          </a:bodyPr>
          <a:lstStyle/>
          <a:p>
            <a:pPr>
              <a:lnSpc>
                <a:spcPct val="115000"/>
              </a:lnSpc>
              <a:spcBef>
                <a:spcPts val="1067"/>
              </a:spcBef>
              <a:buSzPts val="1800"/>
            </a:pPr>
            <a:r>
              <a:rPr lang="en" sz="2800">
                <a:solidFill>
                  <a:srgbClr val="3F3F3F"/>
                </a:solidFill>
                <a:latin typeface="Open Sans"/>
                <a:ea typeface="Open Sans"/>
                <a:cs typeface="Open Sans"/>
                <a:sym typeface="Open Sans"/>
              </a:rPr>
              <a:t>Functions: Syntax</a:t>
            </a:r>
            <a:endParaRPr sz="2800">
              <a:solidFill>
                <a:srgbClr val="3F3F3F"/>
              </a:solidFill>
              <a:latin typeface="Open Sans"/>
              <a:ea typeface="Open Sans"/>
              <a:cs typeface="Open Sans"/>
              <a:sym typeface="Open Sans"/>
            </a:endParaRPr>
          </a:p>
        </p:txBody>
      </p:sp>
      <p:sp>
        <p:nvSpPr>
          <p:cNvPr id="488" name="Google Shape;488;p67" descr="jupyter"/>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lnSpc>
                <a:spcPct val="115000"/>
              </a:lnSpc>
              <a:spcBef>
                <a:spcPts val="1067"/>
              </a:spcBef>
              <a:buClr>
                <a:srgbClr val="000000"/>
              </a:buClr>
              <a:buSzPts val="1400"/>
            </a:pPr>
            <a:endParaRPr sz="2133">
              <a:solidFill>
                <a:srgbClr val="3F3F3F"/>
              </a:solidFill>
              <a:latin typeface="Open Sans"/>
              <a:ea typeface="Open Sans"/>
              <a:cs typeface="Open Sans"/>
              <a:sym typeface="Open Sans"/>
            </a:endParaRPr>
          </a:p>
        </p:txBody>
      </p:sp>
      <p:sp>
        <p:nvSpPr>
          <p:cNvPr id="489" name="Google Shape;489;p67" descr="http://jupyter.org/assets/main-logo.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lnSpc>
                <a:spcPct val="115000"/>
              </a:lnSpc>
              <a:spcBef>
                <a:spcPts val="1067"/>
              </a:spcBef>
              <a:buClr>
                <a:srgbClr val="000000"/>
              </a:buClr>
              <a:buSzPts val="1400"/>
            </a:pPr>
            <a:endParaRPr sz="2133">
              <a:solidFill>
                <a:srgbClr val="3F3F3F"/>
              </a:solidFill>
              <a:latin typeface="Open Sans"/>
              <a:ea typeface="Open Sans"/>
              <a:cs typeface="Open Sans"/>
              <a:sym typeface="Open Sans"/>
            </a:endParaRPr>
          </a:p>
        </p:txBody>
      </p:sp>
      <p:sp>
        <p:nvSpPr>
          <p:cNvPr id="490" name="Google Shape;490;p67" descr="http://jupyter.org/assets/main-logo.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lnSpc>
                <a:spcPct val="115000"/>
              </a:lnSpc>
              <a:spcBef>
                <a:spcPts val="1067"/>
              </a:spcBef>
              <a:buClr>
                <a:srgbClr val="000000"/>
              </a:buClr>
              <a:buSzPts val="1400"/>
            </a:pPr>
            <a:endParaRPr sz="2133">
              <a:solidFill>
                <a:srgbClr val="3F3F3F"/>
              </a:solidFill>
              <a:latin typeface="Open Sans"/>
              <a:ea typeface="Open Sans"/>
              <a:cs typeface="Open Sans"/>
              <a:sym typeface="Open Sans"/>
            </a:endParaRPr>
          </a:p>
        </p:txBody>
      </p:sp>
      <p:sp>
        <p:nvSpPr>
          <p:cNvPr id="491" name="Google Shape;491;p67" descr="http://jupyter.org/assets/widget.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lnSpc>
                <a:spcPct val="115000"/>
              </a:lnSpc>
              <a:spcBef>
                <a:spcPts val="1067"/>
              </a:spcBef>
              <a:buClr>
                <a:srgbClr val="000000"/>
              </a:buClr>
              <a:buSzPts val="1400"/>
            </a:pPr>
            <a:endParaRPr sz="2133">
              <a:solidFill>
                <a:srgbClr val="3F3F3F"/>
              </a:solidFill>
              <a:latin typeface="Open Sans"/>
              <a:ea typeface="Open Sans"/>
              <a:cs typeface="Open Sans"/>
              <a:sym typeface="Open Sans"/>
            </a:endParaRPr>
          </a:p>
        </p:txBody>
      </p:sp>
      <p:sp>
        <p:nvSpPr>
          <p:cNvPr id="492" name="Google Shape;492;p67" descr="http://jupyter.org/assets/widget.svg"/>
          <p:cNvSpPr/>
          <p:nvPr/>
        </p:nvSpPr>
        <p:spPr>
          <a:xfrm>
            <a:off x="155575" y="-144462"/>
            <a:ext cx="304800" cy="304800"/>
          </a:xfrm>
          <a:prstGeom prst="rect">
            <a:avLst/>
          </a:prstGeom>
          <a:noFill/>
          <a:ln>
            <a:noFill/>
          </a:ln>
        </p:spPr>
        <p:txBody>
          <a:bodyPr spcFirstLastPara="1" wrap="square" lIns="91422" tIns="45689" rIns="91422" bIns="45689" anchor="t" anchorCtr="0">
            <a:noAutofit/>
          </a:bodyPr>
          <a:lstStyle/>
          <a:p>
            <a:pPr>
              <a:lnSpc>
                <a:spcPct val="115000"/>
              </a:lnSpc>
              <a:spcBef>
                <a:spcPts val="1067"/>
              </a:spcBef>
              <a:buClr>
                <a:srgbClr val="000000"/>
              </a:buClr>
              <a:buSzPts val="1400"/>
            </a:pPr>
            <a:endParaRPr sz="2133">
              <a:solidFill>
                <a:srgbClr val="3F3F3F"/>
              </a:solidFill>
              <a:latin typeface="Open Sans"/>
              <a:ea typeface="Open Sans"/>
              <a:cs typeface="Open Sans"/>
              <a:sym typeface="Open Sans"/>
            </a:endParaRPr>
          </a:p>
        </p:txBody>
      </p:sp>
      <p:sp>
        <p:nvSpPr>
          <p:cNvPr id="493" name="Google Shape;493;p67"/>
          <p:cNvSpPr txBox="1"/>
          <p:nvPr/>
        </p:nvSpPr>
        <p:spPr>
          <a:xfrm>
            <a:off x="3178627" y="1352315"/>
            <a:ext cx="9913259" cy="1530549"/>
          </a:xfrm>
          <a:prstGeom prst="rect">
            <a:avLst/>
          </a:prstGeom>
          <a:noFill/>
          <a:ln>
            <a:noFill/>
          </a:ln>
        </p:spPr>
        <p:txBody>
          <a:bodyPr spcFirstLastPara="1" wrap="square" lIns="91422" tIns="45689" rIns="91422" bIns="45689" anchor="t" anchorCtr="0">
            <a:spAutoFit/>
          </a:bodyPr>
          <a:lstStyle/>
          <a:p>
            <a:pPr algn="ctr">
              <a:lnSpc>
                <a:spcPct val="115000"/>
              </a:lnSpc>
              <a:buClr>
                <a:srgbClr val="3F3F3F"/>
              </a:buClr>
              <a:buSzPts val="1200"/>
            </a:pPr>
            <a:r>
              <a:rPr lang="en" sz="2200">
                <a:solidFill>
                  <a:srgbClr val="404040"/>
                </a:solidFill>
                <a:latin typeface="Open Sans" panose="020B0606030504020204" pitchFamily="34" charset="0"/>
                <a:ea typeface="Open Sans"/>
                <a:cs typeface="Open Sans"/>
                <a:sym typeface="Open Sans"/>
              </a:rPr>
              <a:t>	</a:t>
            </a:r>
            <a:endParaRPr sz="2200">
              <a:solidFill>
                <a:srgbClr val="404040"/>
              </a:solidFill>
              <a:latin typeface="Open Sans" panose="020B0606030504020204" pitchFamily="34" charset="0"/>
              <a:ea typeface="Calibri"/>
              <a:cs typeface="Calibri"/>
              <a:sym typeface="Calibri"/>
            </a:endParaRPr>
          </a:p>
          <a:p>
            <a:pPr algn="ctr">
              <a:lnSpc>
                <a:spcPct val="115000"/>
              </a:lnSpc>
              <a:spcBef>
                <a:spcPts val="1067"/>
              </a:spcBef>
              <a:buClr>
                <a:srgbClr val="3F3F3F"/>
              </a:buClr>
              <a:buSzPts val="1200"/>
            </a:pPr>
            <a:r>
              <a:rPr lang="en" sz="2200">
                <a:solidFill>
                  <a:srgbClr val="404040"/>
                </a:solidFill>
                <a:latin typeface="Open Sans" panose="020B0606030504020204" pitchFamily="34" charset="0"/>
                <a:ea typeface="Open Sans"/>
                <a:cs typeface="Open Sans"/>
                <a:sym typeface="Open Sans"/>
              </a:rPr>
              <a:t>The basic syntax of a function in Python consists of two parts: </a:t>
            </a:r>
            <a:endParaRPr sz="2200">
              <a:solidFill>
                <a:srgbClr val="404040"/>
              </a:solidFill>
              <a:latin typeface="Open Sans" panose="020B0606030504020204" pitchFamily="34" charset="0"/>
              <a:ea typeface="Calibri"/>
              <a:cs typeface="Calibri"/>
              <a:sym typeface="Calibri"/>
            </a:endParaRPr>
          </a:p>
          <a:p>
            <a:pPr algn="ctr">
              <a:lnSpc>
                <a:spcPct val="115000"/>
              </a:lnSpc>
              <a:spcBef>
                <a:spcPts val="1067"/>
              </a:spcBef>
              <a:buClr>
                <a:schemeClr val="dk1"/>
              </a:buClr>
              <a:buSzPts val="1200"/>
            </a:pPr>
            <a:endParaRPr sz="2133">
              <a:solidFill>
                <a:srgbClr val="3F3F3F"/>
              </a:solidFill>
              <a:latin typeface="Open Sans"/>
              <a:ea typeface="Open Sans"/>
              <a:cs typeface="Open Sans"/>
              <a:sym typeface="Open Sans"/>
            </a:endParaRPr>
          </a:p>
        </p:txBody>
      </p:sp>
      <p:grpSp>
        <p:nvGrpSpPr>
          <p:cNvPr id="494" name="Google Shape;494;p67"/>
          <p:cNvGrpSpPr/>
          <p:nvPr/>
        </p:nvGrpSpPr>
        <p:grpSpPr>
          <a:xfrm>
            <a:off x="1573058" y="2844647"/>
            <a:ext cx="13874548" cy="2786741"/>
            <a:chOff x="1179886" y="2118410"/>
            <a:chExt cx="13874547" cy="3251200"/>
          </a:xfrm>
        </p:grpSpPr>
        <p:sp>
          <p:nvSpPr>
            <p:cNvPr id="495" name="Google Shape;495;p67"/>
            <p:cNvSpPr/>
            <p:nvPr/>
          </p:nvSpPr>
          <p:spPr>
            <a:xfrm rot="5400000">
              <a:off x="6664968" y="-3019855"/>
              <a:ext cx="3251200" cy="13527730"/>
            </a:xfrm>
            <a:prstGeom prst="roundRect">
              <a:avLst>
                <a:gd name="adj" fmla="val 16667"/>
              </a:avLst>
            </a:prstGeom>
            <a:solidFill>
              <a:schemeClr val="lt1"/>
            </a:solidFill>
            <a:ln w="25400" cap="flat" cmpd="sng">
              <a:solidFill>
                <a:srgbClr val="D8D8D8"/>
              </a:solidFill>
              <a:prstDash val="solid"/>
              <a:round/>
              <a:headEnd type="none" w="sm" len="sm"/>
              <a:tailEnd type="none" w="sm" len="sm"/>
            </a:ln>
          </p:spPr>
          <p:txBody>
            <a:bodyPr spcFirstLastPara="1" wrap="square" lIns="91422" tIns="45689" rIns="91422" bIns="45689" anchor="ctr" anchorCtr="0">
              <a:noAutofit/>
            </a:bodyPr>
            <a:lstStyle/>
            <a:p>
              <a:pPr algn="ctr">
                <a:lnSpc>
                  <a:spcPct val="115000"/>
                </a:lnSpc>
                <a:buClr>
                  <a:schemeClr val="dk1"/>
                </a:buClr>
                <a:buSzPts val="1200"/>
              </a:pPr>
              <a:endParaRPr sz="2133">
                <a:solidFill>
                  <a:srgbClr val="3F3F3F"/>
                </a:solidFill>
                <a:latin typeface="Open Sans"/>
                <a:ea typeface="Open Sans"/>
                <a:cs typeface="Open Sans"/>
                <a:sym typeface="Open Sans"/>
              </a:endParaRPr>
            </a:p>
          </p:txBody>
        </p:sp>
        <p:grpSp>
          <p:nvGrpSpPr>
            <p:cNvPr id="496" name="Google Shape;496;p67"/>
            <p:cNvGrpSpPr/>
            <p:nvPr/>
          </p:nvGrpSpPr>
          <p:grpSpPr>
            <a:xfrm rot="-5400000">
              <a:off x="1456337" y="2473188"/>
              <a:ext cx="1655606" cy="2208508"/>
              <a:chOff x="2747961" y="3559177"/>
              <a:chExt cx="781049" cy="820738"/>
            </a:xfrm>
          </p:grpSpPr>
          <p:grpSp>
            <p:nvGrpSpPr>
              <p:cNvPr id="497" name="Google Shape;497;p67"/>
              <p:cNvGrpSpPr/>
              <p:nvPr/>
            </p:nvGrpSpPr>
            <p:grpSpPr>
              <a:xfrm>
                <a:off x="2747961" y="3559177"/>
                <a:ext cx="781049" cy="820738"/>
                <a:chOff x="1731" y="2242"/>
                <a:chExt cx="492" cy="517"/>
              </a:xfrm>
            </p:grpSpPr>
            <p:sp>
              <p:nvSpPr>
                <p:cNvPr id="498" name="Google Shape;498;p67"/>
                <p:cNvSpPr/>
                <p:nvPr/>
              </p:nvSpPr>
              <p:spPr>
                <a:xfrm>
                  <a:off x="1786" y="2264"/>
                  <a:ext cx="379" cy="474"/>
                </a:xfrm>
                <a:prstGeom prst="roundRect">
                  <a:avLst>
                    <a:gd name="adj" fmla="val 16667"/>
                  </a:avLst>
                </a:prstGeom>
                <a:solidFill>
                  <a:srgbClr val="60943C"/>
                </a:solidFill>
                <a:ln>
                  <a:noFill/>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499" name="Google Shape;499;p67"/>
                <p:cNvSpPr/>
                <p:nvPr/>
              </p:nvSpPr>
              <p:spPr>
                <a:xfrm>
                  <a:off x="2165" y="2264"/>
                  <a:ext cx="58" cy="65"/>
                </a:xfrm>
                <a:prstGeom prst="roundRect">
                  <a:avLst>
                    <a:gd name="adj" fmla="val 16667"/>
                  </a:avLst>
                </a:prstGeom>
                <a:solidFill>
                  <a:srgbClr val="385623"/>
                </a:solidFill>
                <a:ln>
                  <a:noFill/>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500" name="Google Shape;500;p67"/>
                <p:cNvSpPr/>
                <p:nvPr/>
              </p:nvSpPr>
              <p:spPr>
                <a:xfrm>
                  <a:off x="1731" y="2264"/>
                  <a:ext cx="55" cy="65"/>
                </a:xfrm>
                <a:prstGeom prst="roundRect">
                  <a:avLst>
                    <a:gd name="adj" fmla="val 16667"/>
                  </a:avLst>
                </a:prstGeom>
                <a:solidFill>
                  <a:srgbClr val="385623"/>
                </a:solidFill>
                <a:ln>
                  <a:noFill/>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501" name="Google Shape;501;p67"/>
                <p:cNvSpPr/>
                <p:nvPr/>
              </p:nvSpPr>
              <p:spPr>
                <a:xfrm>
                  <a:off x="1769" y="2242"/>
                  <a:ext cx="414" cy="517"/>
                </a:xfrm>
                <a:prstGeom prst="roundRect">
                  <a:avLst>
                    <a:gd name="adj" fmla="val 16667"/>
                  </a:avLst>
                </a:prstGeom>
                <a:solidFill>
                  <a:srgbClr val="C4E0B2"/>
                </a:solidFill>
                <a:ln w="9525" cap="flat" cmpd="sng">
                  <a:solidFill>
                    <a:srgbClr val="C4E0B2"/>
                  </a:solidFill>
                  <a:prstDash val="solid"/>
                  <a:round/>
                  <a:headEnd type="none" w="sm" len="sm"/>
                  <a:tailEnd type="none" w="sm" len="sm"/>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502" name="Google Shape;502;p67"/>
                <p:cNvSpPr/>
                <p:nvPr/>
              </p:nvSpPr>
              <p:spPr>
                <a:xfrm>
                  <a:off x="2165" y="2264"/>
                  <a:ext cx="58" cy="65"/>
                </a:xfrm>
                <a:prstGeom prst="roundRect">
                  <a:avLst>
                    <a:gd name="adj" fmla="val 16667"/>
                  </a:avLst>
                </a:prstGeom>
                <a:solidFill>
                  <a:srgbClr val="385623"/>
                </a:solidFill>
                <a:ln>
                  <a:noFill/>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503" name="Google Shape;503;p67"/>
                <p:cNvSpPr/>
                <p:nvPr/>
              </p:nvSpPr>
              <p:spPr>
                <a:xfrm>
                  <a:off x="1731" y="2264"/>
                  <a:ext cx="55" cy="65"/>
                </a:xfrm>
                <a:prstGeom prst="roundRect">
                  <a:avLst>
                    <a:gd name="adj" fmla="val 16667"/>
                  </a:avLst>
                </a:prstGeom>
                <a:solidFill>
                  <a:srgbClr val="385623"/>
                </a:solidFill>
                <a:ln>
                  <a:noFill/>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sp>
              <p:nvSpPr>
                <p:cNvPr id="504" name="Google Shape;504;p67"/>
                <p:cNvSpPr/>
                <p:nvPr/>
              </p:nvSpPr>
              <p:spPr>
                <a:xfrm>
                  <a:off x="2165" y="2264"/>
                  <a:ext cx="58" cy="65"/>
                </a:xfrm>
                <a:prstGeom prst="roundRect">
                  <a:avLst>
                    <a:gd name="adj" fmla="val 16667"/>
                  </a:avLst>
                </a:prstGeom>
                <a:solidFill>
                  <a:srgbClr val="385623"/>
                </a:solidFill>
                <a:ln>
                  <a:noFill/>
                </a:ln>
              </p:spPr>
              <p:txBody>
                <a:bodyPr spcFirstLastPara="1" wrap="square" lIns="91422" tIns="45689" rIns="91422" bIns="45689" anchor="ctr" anchorCtr="0">
                  <a:noAutofit/>
                </a:bodyPr>
                <a:lstStyle/>
                <a:p>
                  <a:pPr>
                    <a:lnSpc>
                      <a:spcPct val="115000"/>
                    </a:lnSpc>
                    <a:buClr>
                      <a:schemeClr val="dk1"/>
                    </a:buClr>
                    <a:buSzPts val="1200"/>
                  </a:pPr>
                  <a:endParaRPr sz="2133">
                    <a:solidFill>
                      <a:srgbClr val="3F3F3F"/>
                    </a:solidFill>
                    <a:latin typeface="Open Sans"/>
                    <a:ea typeface="Open Sans"/>
                    <a:cs typeface="Open Sans"/>
                    <a:sym typeface="Open Sans"/>
                  </a:endParaRPr>
                </a:p>
              </p:txBody>
            </p:sp>
          </p:grpSp>
          <p:sp>
            <p:nvSpPr>
              <p:cNvPr id="505" name="Google Shape;505;p67"/>
              <p:cNvSpPr/>
              <p:nvPr/>
            </p:nvSpPr>
            <p:spPr>
              <a:xfrm rot="5400000">
                <a:off x="2926740" y="3803744"/>
                <a:ext cx="448559" cy="293283"/>
              </a:xfrm>
              <a:prstGeom prst="roundRect">
                <a:avLst>
                  <a:gd name="adj" fmla="val 16667"/>
                </a:avLst>
              </a:prstGeom>
              <a:noFill/>
              <a:ln>
                <a:noFill/>
              </a:ln>
            </p:spPr>
            <p:txBody>
              <a:bodyPr spcFirstLastPara="1" wrap="square" lIns="91422" tIns="45689" rIns="91422" bIns="45689" anchor="ctr" anchorCtr="0">
                <a:noAutofit/>
              </a:bodyPr>
              <a:lstStyle/>
              <a:p>
                <a:pPr>
                  <a:lnSpc>
                    <a:spcPct val="115000"/>
                  </a:lnSpc>
                  <a:buClr>
                    <a:schemeClr val="dk1"/>
                  </a:buClr>
                  <a:buSzPts val="1200"/>
                </a:pPr>
                <a:r>
                  <a:rPr lang="en" sz="2200" b="1">
                    <a:solidFill>
                      <a:srgbClr val="404040"/>
                    </a:solidFill>
                    <a:latin typeface="Open Sans" panose="020B0606030504020204" pitchFamily="34" charset="0"/>
                    <a:ea typeface="Open Sans"/>
                    <a:cs typeface="Open Sans"/>
                    <a:sym typeface="Open Sans"/>
                  </a:rPr>
                  <a:t>01</a:t>
                </a:r>
                <a:endParaRPr sz="2200" b="1">
                  <a:solidFill>
                    <a:srgbClr val="404040"/>
                  </a:solidFill>
                  <a:latin typeface="Open Sans" panose="020B0606030504020204" pitchFamily="34" charset="0"/>
                  <a:ea typeface="Open Sans"/>
                  <a:cs typeface="Open Sans"/>
                  <a:sym typeface="Open Sans"/>
                </a:endParaRPr>
              </a:p>
            </p:txBody>
          </p:sp>
        </p:grpSp>
      </p:grpSp>
      <p:sp>
        <p:nvSpPr>
          <p:cNvPr id="506" name="Google Shape;506;p67"/>
          <p:cNvSpPr/>
          <p:nvPr/>
        </p:nvSpPr>
        <p:spPr>
          <a:xfrm>
            <a:off x="3974007" y="2639717"/>
            <a:ext cx="11473596" cy="2916825"/>
          </a:xfrm>
          <a:prstGeom prst="rect">
            <a:avLst/>
          </a:prstGeom>
          <a:noFill/>
          <a:ln>
            <a:noFill/>
          </a:ln>
        </p:spPr>
        <p:txBody>
          <a:bodyPr spcFirstLastPara="1" wrap="square" lIns="91422" tIns="45689" rIns="91422" bIns="45689" anchor="t" anchorCtr="0">
            <a:noAutofit/>
          </a:bodyPr>
          <a:lstStyle/>
          <a:p>
            <a:pPr>
              <a:lnSpc>
                <a:spcPct val="115000"/>
              </a:lnSpc>
              <a:buClr>
                <a:schemeClr val="dk1"/>
              </a:buClr>
              <a:buSzPts val="1200"/>
            </a:pPr>
            <a:endParaRPr sz="2200" b="1">
              <a:solidFill>
                <a:srgbClr val="404040"/>
              </a:solidFill>
              <a:latin typeface="Open Sans" panose="020B0606030504020204" pitchFamily="34" charset="0"/>
              <a:ea typeface="Open Sans"/>
              <a:cs typeface="Open Sans"/>
              <a:sym typeface="Open Sans"/>
            </a:endParaRPr>
          </a:p>
          <a:p>
            <a:pPr>
              <a:lnSpc>
                <a:spcPct val="115000"/>
              </a:lnSpc>
              <a:spcBef>
                <a:spcPts val="1067"/>
              </a:spcBef>
              <a:buClr>
                <a:srgbClr val="3F3F3F"/>
              </a:buClr>
              <a:buSzPts val="1200"/>
            </a:pPr>
            <a:r>
              <a:rPr lang="en" sz="2200" b="1">
                <a:solidFill>
                  <a:srgbClr val="404040"/>
                </a:solidFill>
                <a:latin typeface="Open Sans" panose="020B0606030504020204" pitchFamily="34" charset="0"/>
                <a:ea typeface="Open Sans"/>
                <a:cs typeface="Open Sans"/>
                <a:sym typeface="Open Sans"/>
              </a:rPr>
              <a:t>Function definition</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A function is defined using the keyword </a:t>
            </a:r>
            <a:r>
              <a:rPr lang="en" sz="2200" i="1">
                <a:solidFill>
                  <a:srgbClr val="404040"/>
                </a:solidFill>
                <a:latin typeface="Open Sans" panose="020B0606030504020204" pitchFamily="34" charset="0"/>
                <a:ea typeface="Open Sans"/>
                <a:cs typeface="Open Sans"/>
                <a:sym typeface="Open Sans"/>
              </a:rPr>
              <a:t>def, </a:t>
            </a:r>
            <a:r>
              <a:rPr lang="en" sz="2200">
                <a:solidFill>
                  <a:srgbClr val="404040"/>
                </a:solidFill>
                <a:latin typeface="Open Sans" panose="020B0606030504020204" pitchFamily="34" charset="0"/>
                <a:ea typeface="Open Sans"/>
                <a:cs typeface="Open Sans"/>
                <a:sym typeface="Open Sans"/>
              </a:rPr>
              <a:t>followed by a function name and parenthesis.</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 argument names passed to the function are mentioned inside this parenthesis.</a:t>
            </a:r>
            <a:endParaRPr sz="2200">
              <a:solidFill>
                <a:srgbClr val="404040"/>
              </a:solidFill>
              <a:latin typeface="Open Sans" panose="020B0606030504020204" pitchFamily="34" charset="0"/>
              <a:ea typeface="Calibri"/>
              <a:cs typeface="Calibri"/>
              <a:sym typeface="Calibri"/>
            </a:endParaRPr>
          </a:p>
          <a:p>
            <a:pPr marL="338671" indent="-338671">
              <a:lnSpc>
                <a:spcPct val="115000"/>
              </a:lnSpc>
              <a:spcBef>
                <a:spcPts val="1067"/>
              </a:spcBef>
              <a:buClr>
                <a:srgbClr val="000000"/>
              </a:buClr>
              <a:buSzPts val="1200"/>
              <a:buFont typeface="Arial"/>
              <a:buChar char="•"/>
            </a:pPr>
            <a:r>
              <a:rPr lang="en" sz="2200">
                <a:solidFill>
                  <a:srgbClr val="404040"/>
                </a:solidFill>
                <a:latin typeface="Open Sans" panose="020B0606030504020204" pitchFamily="34" charset="0"/>
                <a:ea typeface="Open Sans"/>
                <a:cs typeface="Open Sans"/>
                <a:sym typeface="Open Sans"/>
              </a:rPr>
              <a:t>The body of the function is an indented block of code.</a:t>
            </a:r>
            <a:endParaRPr sz="2200">
              <a:solidFill>
                <a:srgbClr val="404040"/>
              </a:solidFill>
              <a:latin typeface="Open Sans" panose="020B0606030504020204" pitchFamily="34" charset="0"/>
              <a:ea typeface="Calibri"/>
              <a:cs typeface="Calibri"/>
              <a:sym typeface="Calibri"/>
            </a:endParaRPr>
          </a:p>
        </p:txBody>
      </p:sp>
      <p:sp>
        <p:nvSpPr>
          <p:cNvPr id="507" name="Google Shape;507;p67"/>
          <p:cNvSpPr/>
          <p:nvPr/>
        </p:nvSpPr>
        <p:spPr>
          <a:xfrm>
            <a:off x="6425828" y="6052132"/>
            <a:ext cx="3092245" cy="505812"/>
          </a:xfrm>
          <a:prstGeom prst="roundRect">
            <a:avLst>
              <a:gd name="adj" fmla="val 16667"/>
            </a:avLst>
          </a:prstGeom>
          <a:solidFill>
            <a:srgbClr val="A5A5A5"/>
          </a:solidFill>
          <a:ln>
            <a:noFill/>
          </a:ln>
        </p:spPr>
        <p:txBody>
          <a:bodyPr spcFirstLastPara="1" wrap="square" lIns="91422" tIns="45689" rIns="91422" bIns="45689" anchor="t" anchorCtr="0">
            <a:noAutofit/>
          </a:bodyPr>
          <a:lstStyle/>
          <a:p>
            <a:pPr algn="ctr">
              <a:lnSpc>
                <a:spcPct val="115000"/>
              </a:lnSpc>
            </a:pPr>
            <a:r>
              <a:rPr lang="en" sz="2200" b="1">
                <a:solidFill>
                  <a:srgbClr val="404040"/>
                </a:solidFill>
                <a:latin typeface="Open Sans" panose="020B0606030504020204" pitchFamily="34" charset="0"/>
                <a:ea typeface="Open Sans"/>
                <a:cs typeface="Open Sans"/>
                <a:sym typeface="Open Sans"/>
              </a:rPr>
              <a:t>Syntax</a:t>
            </a:r>
            <a:endParaRPr sz="2200">
              <a:solidFill>
                <a:srgbClr val="404040"/>
              </a:solidFill>
              <a:latin typeface="Open Sans" panose="020B0606030504020204" pitchFamily="34" charset="0"/>
            </a:endParaRPr>
          </a:p>
        </p:txBody>
      </p:sp>
      <p:sp>
        <p:nvSpPr>
          <p:cNvPr id="508" name="Google Shape;508;p67"/>
          <p:cNvSpPr txBox="1"/>
          <p:nvPr/>
        </p:nvSpPr>
        <p:spPr>
          <a:xfrm>
            <a:off x="6209070" y="6700464"/>
            <a:ext cx="4067045" cy="870945"/>
          </a:xfrm>
          <a:prstGeom prst="rect">
            <a:avLst/>
          </a:prstGeom>
          <a:noFill/>
          <a:ln>
            <a:noFill/>
          </a:ln>
        </p:spPr>
        <p:txBody>
          <a:bodyPr spcFirstLastPara="1" wrap="square" lIns="91422" tIns="45689" rIns="91422" bIns="45689" anchor="t" anchorCtr="0">
            <a:spAutoFit/>
          </a:bodyPr>
          <a:lstStyle/>
          <a:p>
            <a:pPr>
              <a:lnSpc>
                <a:spcPct val="115000"/>
              </a:lnSpc>
            </a:pPr>
            <a:r>
              <a:rPr lang="en" sz="2200">
                <a:solidFill>
                  <a:srgbClr val="404040"/>
                </a:solidFill>
                <a:latin typeface="Open Sans" panose="020B0606030504020204" pitchFamily="34" charset="0"/>
                <a:ea typeface="Open Sans"/>
                <a:cs typeface="Open Sans"/>
                <a:sym typeface="Open Sans"/>
              </a:rPr>
              <a:t>def myFunction(arg1, arg2):</a:t>
            </a:r>
            <a:endParaRPr sz="2200">
              <a:solidFill>
                <a:srgbClr val="404040"/>
              </a:solidFill>
              <a:latin typeface="Open Sans" panose="020B0606030504020204" pitchFamily="34" charset="0"/>
            </a:endParaRPr>
          </a:p>
          <a:p>
            <a:pPr>
              <a:lnSpc>
                <a:spcPct val="115000"/>
              </a:lnSpc>
            </a:pPr>
            <a:r>
              <a:rPr lang="en" sz="2200">
                <a:solidFill>
                  <a:srgbClr val="404040"/>
                </a:solidFill>
                <a:latin typeface="Open Sans" panose="020B0606030504020204" pitchFamily="34" charset="0"/>
                <a:ea typeface="Open Sans"/>
                <a:cs typeface="Open Sans"/>
                <a:sym typeface="Open Sans"/>
              </a:rPr>
              <a:t>    body</a:t>
            </a:r>
            <a:endParaRPr sz="2200">
              <a:solidFill>
                <a:srgbClr val="404040"/>
              </a:solidFill>
              <a:latin typeface="Open Sans" panose="020B0606030504020204" pitchFamily="34" charset="0"/>
            </a:endParaRPr>
          </a:p>
        </p:txBody>
      </p:sp>
      <p:sp>
        <p:nvSpPr>
          <p:cNvPr id="509" name="Google Shape;509;p67"/>
          <p:cNvSpPr/>
          <p:nvPr/>
        </p:nvSpPr>
        <p:spPr>
          <a:xfrm>
            <a:off x="6172202" y="805679"/>
            <a:ext cx="3919220"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2" tIns="45689" rIns="91422" bIns="45689" anchor="ctr" anchorCtr="0">
            <a:noAutofit/>
          </a:bodyPr>
          <a:lstStyle/>
          <a:p>
            <a:pPr algn="ctr"/>
            <a:endParaRPr sz="1778">
              <a:solidFill>
                <a:schemeClr val="lt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18581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AhyyJCxm"/>
  <p:tag name="ARTICULATE_DESIGN_ID_CUSTOM DESIGN" val="Jpw3zL3z"/>
  <p:tag name="ARTICULATE_DESIGN_ID_2024_LVC" val="svEMZ810"/>
  <p:tag name="ARTICULATE_SLIDE_THUMBNAIL_REFRESH" val="1"/>
  <p:tag name="ARTICULATE_PROJECT_OPEN" val="0"/>
  <p:tag name="ARTICULATE_SLIDE_COUNT" val="2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4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2594eb94b90c9f885ae2c4fbbb1e2d55">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5d1f9298ce61b3e1e605ec9248ab271c"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710CA7-1677-4FEF-BB79-0D184B93C257}">
  <ds:schemaRefs>
    <ds:schemaRef ds:uri="http://purl.org/dc/dcmitype/"/>
    <ds:schemaRef ds:uri="13f9a36d-0581-4bbd-819e-2fae6181123e"/>
    <ds:schemaRef ds:uri="http://schemas.openxmlformats.org/package/2006/metadata/core-properties"/>
    <ds:schemaRef ds:uri="http://purl.org/dc/elements/1.1/"/>
    <ds:schemaRef ds:uri="http://schemas.microsoft.com/office/2006/documentManagement/types"/>
    <ds:schemaRef ds:uri="9e1c2a13-0740-49b5-a03d-96af0a780283"/>
    <ds:schemaRef ds:uri="http://schemas.microsoft.com/office/infopath/2007/PartnerControls"/>
    <ds:schemaRef ds:uri="http://schemas.microsoft.com/office/2006/metadata/properties"/>
    <ds:schemaRef ds:uri="http://purl.org/dc/terms/"/>
    <ds:schemaRef ds:uri="http://www.w3.org/XML/1998/namespace"/>
  </ds:schemaRefs>
</ds:datastoreItem>
</file>

<file path=customXml/itemProps2.xml><?xml version="1.0" encoding="utf-8"?>
<ds:datastoreItem xmlns:ds="http://schemas.openxmlformats.org/officeDocument/2006/customXml" ds:itemID="{C0EE7C40-65A8-4A6E-911E-51151F573A59}">
  <ds:schemaRefs>
    <ds:schemaRef ds:uri="http://schemas.microsoft.com/sharepoint/v3/contenttype/forms"/>
  </ds:schemaRefs>
</ds:datastoreItem>
</file>

<file path=customXml/itemProps3.xml><?xml version="1.0" encoding="utf-8"?>
<ds:datastoreItem xmlns:ds="http://schemas.openxmlformats.org/officeDocument/2006/customXml" ds:itemID="{C58F1856-E1F6-48BA-97A5-36A00385120E}">
  <ds:schemaRefs>
    <ds:schemaRef ds:uri="13f9a36d-0581-4bbd-819e-2fae6181123e"/>
    <ds:schemaRef ds:uri="9e1c2a13-0740-49b5-a03d-96af0a7802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7946</Words>
  <Application>Microsoft Office PowerPoint</Application>
  <PresentationFormat>Custom</PresentationFormat>
  <Paragraphs>897</Paragraphs>
  <Slides>90</Slides>
  <Notes>88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Courier New</vt:lpstr>
      <vt:lpstr>Open Sans</vt:lpstr>
      <vt:lpstr>Segoe UI</vt:lpstr>
      <vt:lpstr>Space Grotesk</vt:lpstr>
      <vt:lpstr>2024_LVC</vt:lpstr>
      <vt:lpstr>PowerPoint Presentation</vt:lpstr>
      <vt:lpstr>PowerPoint Presentation</vt:lpstr>
      <vt:lpstr>PowerPoint Presentation</vt:lpstr>
      <vt:lpstr>PowerPoint Presentation</vt:lpstr>
      <vt:lpstr>PowerPoint Presentation</vt:lpstr>
      <vt:lpstr>PowerPoint Presentation</vt:lpstr>
      <vt:lpstr>Introduction to Python Functions</vt:lpstr>
      <vt:lpstr>Functions: Advantages</vt:lpstr>
      <vt:lpstr>Functions: Syntax</vt:lpstr>
      <vt:lpstr>Functions: Syntax</vt:lpstr>
      <vt:lpstr>PowerPoint Presentation</vt:lpstr>
      <vt:lpstr>PowerPoint Presentation</vt:lpstr>
      <vt:lpstr>PowerPoint Presentation</vt:lpstr>
      <vt:lpstr>PowerPoint Presentation</vt:lpstr>
      <vt:lpstr>Implementing Function and Argument Matching</vt:lpstr>
      <vt:lpstr>Functions: Arbitrary Arguments</vt:lpstr>
      <vt:lpstr>Functions: Arbitrary Arguments</vt:lpstr>
      <vt:lpstr>Implementing  Arbitrary Arguments</vt:lpstr>
      <vt:lpstr>PowerPoint Presentation</vt:lpstr>
      <vt:lpstr>PowerPoint Presentation</vt:lpstr>
      <vt:lpstr>Implementing return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Implementing Generators, Lambda, and Built-in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 The __init__ method</vt:lpstr>
      <vt:lpstr>Methods: Self</vt:lpstr>
      <vt:lpstr>PowerPoint Presentation</vt:lpstr>
      <vt:lpstr>Instantiating Objects</vt:lpstr>
      <vt:lpstr>Deleting Instances</vt:lpstr>
      <vt:lpstr>PowerPoint Presentation</vt:lpstr>
      <vt:lpstr>Types of Attributes</vt:lpstr>
      <vt:lpstr>Data Attributes</vt:lpstr>
      <vt:lpstr>Class Attributes</vt:lpstr>
      <vt:lpstr>Implementing a Class with Attributes and Methods</vt:lpstr>
      <vt:lpstr>PowerPoint Presentation</vt:lpstr>
      <vt:lpstr>PowerPoint Presentation</vt:lpstr>
      <vt:lpstr>PowerPoint Presentation</vt:lpstr>
      <vt:lpstr>PowerPoint Presentation</vt:lpstr>
      <vt:lpstr>PowerPoint Presentation</vt:lpstr>
      <vt:lpstr>Types of Inheritance</vt:lpstr>
      <vt:lpstr>PowerPoint Presentation</vt:lpstr>
      <vt:lpstr>PowerPoint Presentation</vt:lpstr>
      <vt:lpstr>Implementing Inheritance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File Handling in Python</vt:lpstr>
      <vt:lpstr>Creating and Opening a File</vt:lpstr>
      <vt:lpstr>Reading from a File</vt:lpstr>
      <vt:lpstr>Writing to a File and Closing a File</vt:lpstr>
      <vt:lpstr>Implementing File Handling in Python</vt:lpstr>
      <vt:lpstr>PowerPoint Presentation</vt:lpstr>
      <vt:lpstr>Introduction to Error Handling </vt:lpstr>
      <vt:lpstr>Error Handling in Python: Example</vt:lpstr>
      <vt:lpstr>Implementing Error Handling in Python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Naseeha Iffath Banu</cp:lastModifiedBy>
  <cp:revision>2</cp:revision>
  <dcterms:created xsi:type="dcterms:W3CDTF">2023-05-19T12:36:11Z</dcterms:created>
  <dcterms:modified xsi:type="dcterms:W3CDTF">2025-04-25T06:42:06Z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B652525E-EED5-4C91-8592-5DBEF40DB197</vt:lpwstr>
  </property>
  <property fmtid="{D5CDD505-2E9C-101B-9397-08002B2CF9AE}" pid="3" name="ArticulatePath">
    <vt:lpwstr>https://simplilearnsolution-my.sharepoint.com/personal/pistorage_simplilearn_com/Documents/Simplilearn Project Backup/Templates/01_Simplilearn Templates/LVC/2023_LVC/AIML_DS_LVC_Template_2023</vt:lpwstr>
  </property>
  <property fmtid="{D5CDD505-2E9C-101B-9397-08002B2CF9AE}" pid="4" name="ContentTypeId">
    <vt:lpwstr>0x010100730F2DDABBDF49409AAC83A5FD91EC22</vt:lpwstr>
  </property>
</Properties>
</file>